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4"/>
  </p:sldMasterIdLst>
  <p:notesMasterIdLst>
    <p:notesMasterId r:id="rId25"/>
  </p:notesMasterIdLst>
  <p:handoutMasterIdLst>
    <p:handoutMasterId r:id="rId26"/>
  </p:handoutMasterIdLst>
  <p:sldIdLst>
    <p:sldId id="289" r:id="rId5"/>
    <p:sldId id="288" r:id="rId6"/>
    <p:sldId id="297" r:id="rId7"/>
    <p:sldId id="290" r:id="rId8"/>
    <p:sldId id="296" r:id="rId9"/>
    <p:sldId id="291" r:id="rId10"/>
    <p:sldId id="292" r:id="rId11"/>
    <p:sldId id="298" r:id="rId12"/>
    <p:sldId id="299" r:id="rId13"/>
    <p:sldId id="293" r:id="rId14"/>
    <p:sldId id="300" r:id="rId15"/>
    <p:sldId id="301" r:id="rId16"/>
    <p:sldId id="307" r:id="rId17"/>
    <p:sldId id="294" r:id="rId18"/>
    <p:sldId id="304" r:id="rId19"/>
    <p:sldId id="305" r:id="rId20"/>
    <p:sldId id="295" r:id="rId21"/>
    <p:sldId id="306" r:id="rId22"/>
    <p:sldId id="261" r:id="rId23"/>
    <p:sldId id="26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DF3D93-026F-43A7-B216-0E33C84271BB}" v="27" dt="2024-08-31T04:10:18.719"/>
  </p1510:revLst>
</p1510:revInfo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94" autoAdjust="0"/>
  </p:normalViewPr>
  <p:slideViewPr>
    <p:cSldViewPr snapToGrid="0">
      <p:cViewPr varScale="1">
        <p:scale>
          <a:sx n="104" d="100"/>
          <a:sy n="104" d="100"/>
        </p:scale>
        <p:origin x="138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son, Tavaughn" userId="63f8d931-b7e0-4229-b410-3dfab9ebb1b0" providerId="ADAL" clId="{29DF3D93-026F-43A7-B216-0E33C84271BB}"/>
    <pc:docChg chg="undo custSel addSld delSld modSld">
      <pc:chgData name="Mason, Tavaughn" userId="63f8d931-b7e0-4229-b410-3dfab9ebb1b0" providerId="ADAL" clId="{29DF3D93-026F-43A7-B216-0E33C84271BB}" dt="2024-08-31T04:56:22.371" v="1609" actId="26606"/>
      <pc:docMkLst>
        <pc:docMk/>
      </pc:docMkLst>
      <pc:sldChg chg="addSp delSp modSp mod setBg">
        <pc:chgData name="Mason, Tavaughn" userId="63f8d931-b7e0-4229-b410-3dfab9ebb1b0" providerId="ADAL" clId="{29DF3D93-026F-43A7-B216-0E33C84271BB}" dt="2024-08-31T03:49:47.988" v="1063" actId="1076"/>
        <pc:sldMkLst>
          <pc:docMk/>
          <pc:sldMk cId="3666674671" sldId="261"/>
        </pc:sldMkLst>
        <pc:spChg chg="del mod">
          <ac:chgData name="Mason, Tavaughn" userId="63f8d931-b7e0-4229-b410-3dfab9ebb1b0" providerId="ADAL" clId="{29DF3D93-026F-43A7-B216-0E33C84271BB}" dt="2024-08-31T01:09:27.163" v="1014" actId="478"/>
          <ac:spMkLst>
            <pc:docMk/>
            <pc:sldMk cId="3666674671" sldId="261"/>
            <ac:spMk id="2" creationId="{9635F5E3-2B1C-7C0A-8581-67A9052D13AA}"/>
          </ac:spMkLst>
        </pc:spChg>
        <pc:spChg chg="del mod">
          <ac:chgData name="Mason, Tavaughn" userId="63f8d931-b7e0-4229-b410-3dfab9ebb1b0" providerId="ADAL" clId="{29DF3D93-026F-43A7-B216-0E33C84271BB}" dt="2024-08-31T01:09:31.157" v="1015" actId="478"/>
          <ac:spMkLst>
            <pc:docMk/>
            <pc:sldMk cId="3666674671" sldId="261"/>
            <ac:spMk id="3" creationId="{A6A33159-D030-2F82-A142-F75940728319}"/>
          </ac:spMkLst>
        </pc:spChg>
        <pc:spChg chg="add del mod">
          <ac:chgData name="Mason, Tavaughn" userId="63f8d931-b7e0-4229-b410-3dfab9ebb1b0" providerId="ADAL" clId="{29DF3D93-026F-43A7-B216-0E33C84271BB}" dt="2024-08-31T01:09:37.329" v="1017" actId="478"/>
          <ac:spMkLst>
            <pc:docMk/>
            <pc:sldMk cId="3666674671" sldId="261"/>
            <ac:spMk id="5" creationId="{115C38E0-7D87-AE54-B460-8A3BD46D7918}"/>
          </ac:spMkLst>
        </pc:spChg>
        <pc:spChg chg="add del mod">
          <ac:chgData name="Mason, Tavaughn" userId="63f8d931-b7e0-4229-b410-3dfab9ebb1b0" providerId="ADAL" clId="{29DF3D93-026F-43A7-B216-0E33C84271BB}" dt="2024-08-31T01:09:33.822" v="1016" actId="478"/>
          <ac:spMkLst>
            <pc:docMk/>
            <pc:sldMk cId="3666674671" sldId="261"/>
            <ac:spMk id="7" creationId="{C73D4F2A-22A4-F3D4-0E2D-62B52D6E6D84}"/>
          </ac:spMkLst>
        </pc:spChg>
        <pc:spChg chg="add mod">
          <ac:chgData name="Mason, Tavaughn" userId="63f8d931-b7e0-4229-b410-3dfab9ebb1b0" providerId="ADAL" clId="{29DF3D93-026F-43A7-B216-0E33C84271BB}" dt="2024-08-31T03:49:47.988" v="1063" actId="1076"/>
          <ac:spMkLst>
            <pc:docMk/>
            <pc:sldMk cId="3666674671" sldId="261"/>
            <ac:spMk id="9" creationId="{B24B9B14-842F-506B-035C-BB98AE6E4618}"/>
          </ac:spMkLst>
        </pc:spChg>
        <pc:picChg chg="mod">
          <ac:chgData name="Mason, Tavaughn" userId="63f8d931-b7e0-4229-b410-3dfab9ebb1b0" providerId="ADAL" clId="{29DF3D93-026F-43A7-B216-0E33C84271BB}" dt="2024-08-30T12:23:09.913" v="5"/>
          <ac:picMkLst>
            <pc:docMk/>
            <pc:sldMk cId="3666674671" sldId="261"/>
            <ac:picMk id="24" creationId="{A672B903-78EE-718A-C122-69D512078839}"/>
          </ac:picMkLst>
        </pc:picChg>
      </pc:sldChg>
      <pc:sldChg chg="addSp delSp modSp mod setBg">
        <pc:chgData name="Mason, Tavaughn" userId="63f8d931-b7e0-4229-b410-3dfab9ebb1b0" providerId="ADAL" clId="{29DF3D93-026F-43A7-B216-0E33C84271BB}" dt="2024-08-31T03:54:53.447" v="1092" actId="12"/>
        <pc:sldMkLst>
          <pc:docMk/>
          <pc:sldMk cId="1210802199" sldId="262"/>
        </pc:sldMkLst>
        <pc:spChg chg="del mod">
          <ac:chgData name="Mason, Tavaughn" userId="63f8d931-b7e0-4229-b410-3dfab9ebb1b0" providerId="ADAL" clId="{29DF3D93-026F-43A7-B216-0E33C84271BB}" dt="2024-08-31T01:09:45.922" v="1018" actId="478"/>
          <ac:spMkLst>
            <pc:docMk/>
            <pc:sldMk cId="1210802199" sldId="262"/>
            <ac:spMk id="2" creationId="{28BAC361-0D7A-DC05-86B5-6DD77D322F5B}"/>
          </ac:spMkLst>
        </pc:spChg>
        <pc:spChg chg="del mod">
          <ac:chgData name="Mason, Tavaughn" userId="63f8d931-b7e0-4229-b410-3dfab9ebb1b0" providerId="ADAL" clId="{29DF3D93-026F-43A7-B216-0E33C84271BB}" dt="2024-08-31T01:09:57.028" v="1020" actId="478"/>
          <ac:spMkLst>
            <pc:docMk/>
            <pc:sldMk cId="1210802199" sldId="262"/>
            <ac:spMk id="3" creationId="{1BE98EFF-197D-3136-70B9-7BBD30A48931}"/>
          </ac:spMkLst>
        </pc:spChg>
        <pc:spChg chg="add del mod">
          <ac:chgData name="Mason, Tavaughn" userId="63f8d931-b7e0-4229-b410-3dfab9ebb1b0" providerId="ADAL" clId="{29DF3D93-026F-43A7-B216-0E33C84271BB}" dt="2024-08-31T01:09:50.812" v="1019" actId="478"/>
          <ac:spMkLst>
            <pc:docMk/>
            <pc:sldMk cId="1210802199" sldId="262"/>
            <ac:spMk id="5" creationId="{5E08E42B-D2E6-142A-484E-80E150B613E9}"/>
          </ac:spMkLst>
        </pc:spChg>
        <pc:spChg chg="add del mod">
          <ac:chgData name="Mason, Tavaughn" userId="63f8d931-b7e0-4229-b410-3dfab9ebb1b0" providerId="ADAL" clId="{29DF3D93-026F-43A7-B216-0E33C84271BB}" dt="2024-08-31T01:09:59.712" v="1021" actId="478"/>
          <ac:spMkLst>
            <pc:docMk/>
            <pc:sldMk cId="1210802199" sldId="262"/>
            <ac:spMk id="7" creationId="{9CC2BA18-8341-1D9F-24FE-BED21AB7BC63}"/>
          </ac:spMkLst>
        </pc:spChg>
        <pc:spChg chg="add del mod">
          <ac:chgData name="Mason, Tavaughn" userId="63f8d931-b7e0-4229-b410-3dfab9ebb1b0" providerId="ADAL" clId="{29DF3D93-026F-43A7-B216-0E33C84271BB}" dt="2024-08-31T03:50:03.032" v="1065" actId="478"/>
          <ac:spMkLst>
            <pc:docMk/>
            <pc:sldMk cId="1210802199" sldId="262"/>
            <ac:spMk id="9" creationId="{8A11A4EA-6EF4-EAF4-B3C2-E8195956F73A}"/>
          </ac:spMkLst>
        </pc:spChg>
        <pc:spChg chg="add del mod">
          <ac:chgData name="Mason, Tavaughn" userId="63f8d931-b7e0-4229-b410-3dfab9ebb1b0" providerId="ADAL" clId="{29DF3D93-026F-43A7-B216-0E33C84271BB}" dt="2024-08-31T03:51:45.645" v="1071"/>
          <ac:spMkLst>
            <pc:docMk/>
            <pc:sldMk cId="1210802199" sldId="262"/>
            <ac:spMk id="11" creationId="{C5B4099C-B381-EB2C-E5E5-C95A6824E83D}"/>
          </ac:spMkLst>
        </pc:spChg>
        <pc:spChg chg="add mod">
          <ac:chgData name="Mason, Tavaughn" userId="63f8d931-b7e0-4229-b410-3dfab9ebb1b0" providerId="ADAL" clId="{29DF3D93-026F-43A7-B216-0E33C84271BB}" dt="2024-08-31T03:54:53.447" v="1092" actId="12"/>
          <ac:spMkLst>
            <pc:docMk/>
            <pc:sldMk cId="1210802199" sldId="262"/>
            <ac:spMk id="13" creationId="{791BADFF-9337-C4DF-CBA2-772500BB1BEB}"/>
          </ac:spMkLst>
        </pc:spChg>
        <pc:picChg chg="mod">
          <ac:chgData name="Mason, Tavaughn" userId="63f8d931-b7e0-4229-b410-3dfab9ebb1b0" providerId="ADAL" clId="{29DF3D93-026F-43A7-B216-0E33C84271BB}" dt="2024-08-31T03:49:19.116" v="1061" actId="14100"/>
          <ac:picMkLst>
            <pc:docMk/>
            <pc:sldMk cId="1210802199" sldId="262"/>
            <ac:picMk id="34" creationId="{E461669C-A7BA-D639-22CB-B5FBBE698B38}"/>
          </ac:picMkLst>
        </pc:picChg>
      </pc:sldChg>
      <pc:sldChg chg="addSp delSp modSp mod setBg">
        <pc:chgData name="Mason, Tavaughn" userId="63f8d931-b7e0-4229-b410-3dfab9ebb1b0" providerId="ADAL" clId="{29DF3D93-026F-43A7-B216-0E33C84271BB}" dt="2024-08-31T04:50:13.664" v="1484" actId="255"/>
        <pc:sldMkLst>
          <pc:docMk/>
          <pc:sldMk cId="1038351183" sldId="288"/>
        </pc:sldMkLst>
        <pc:spChg chg="del mod">
          <ac:chgData name="Mason, Tavaughn" userId="63f8d931-b7e0-4229-b410-3dfab9ebb1b0" providerId="ADAL" clId="{29DF3D93-026F-43A7-B216-0E33C84271BB}" dt="2024-08-31T04:03:17.990" v="1275" actId="478"/>
          <ac:spMkLst>
            <pc:docMk/>
            <pc:sldMk cId="1038351183" sldId="288"/>
            <ac:spMk id="2" creationId="{43C2181D-911C-1343-7267-E35AC86CCA0E}"/>
          </ac:spMkLst>
        </pc:spChg>
        <pc:spChg chg="mod">
          <ac:chgData name="Mason, Tavaughn" userId="63f8d931-b7e0-4229-b410-3dfab9ebb1b0" providerId="ADAL" clId="{29DF3D93-026F-43A7-B216-0E33C84271BB}" dt="2024-08-31T04:50:13.664" v="1484" actId="255"/>
          <ac:spMkLst>
            <pc:docMk/>
            <pc:sldMk cId="1038351183" sldId="288"/>
            <ac:spMk id="3" creationId="{9BEA8735-F1DC-1DE6-0A38-429B2F660F8A}"/>
          </ac:spMkLst>
        </pc:spChg>
        <pc:spChg chg="add mod">
          <ac:chgData name="Mason, Tavaughn" userId="63f8d931-b7e0-4229-b410-3dfab9ebb1b0" providerId="ADAL" clId="{29DF3D93-026F-43A7-B216-0E33C84271BB}" dt="2024-08-31T04:50:04.988" v="1483" actId="1076"/>
          <ac:spMkLst>
            <pc:docMk/>
            <pc:sldMk cId="1038351183" sldId="288"/>
            <ac:spMk id="5" creationId="{1CAB9797-853A-24AC-7E19-41C36D23CC0C}"/>
          </ac:spMkLst>
        </pc:spChg>
        <pc:picChg chg="mod">
          <ac:chgData name="Mason, Tavaughn" userId="63f8d931-b7e0-4229-b410-3dfab9ebb1b0" providerId="ADAL" clId="{29DF3D93-026F-43A7-B216-0E33C84271BB}" dt="2024-08-30T12:23:09.913" v="5"/>
          <ac:picMkLst>
            <pc:docMk/>
            <pc:sldMk cId="1038351183" sldId="288"/>
            <ac:picMk id="25" creationId="{086C9520-C924-5732-CC82-F0C4A533D4E2}"/>
          </ac:picMkLst>
        </pc:picChg>
      </pc:sldChg>
      <pc:sldChg chg="modSp mod setBg">
        <pc:chgData name="Mason, Tavaughn" userId="63f8d931-b7e0-4229-b410-3dfab9ebb1b0" providerId="ADAL" clId="{29DF3D93-026F-43A7-B216-0E33C84271BB}" dt="2024-08-31T04:03:00.123" v="1274" actId="1076"/>
        <pc:sldMkLst>
          <pc:docMk/>
          <pc:sldMk cId="3078994387" sldId="289"/>
        </pc:sldMkLst>
        <pc:spChg chg="mod">
          <ac:chgData name="Mason, Tavaughn" userId="63f8d931-b7e0-4229-b410-3dfab9ebb1b0" providerId="ADAL" clId="{29DF3D93-026F-43A7-B216-0E33C84271BB}" dt="2024-08-31T04:03:00.123" v="1274" actId="1076"/>
          <ac:spMkLst>
            <pc:docMk/>
            <pc:sldMk cId="3078994387" sldId="289"/>
            <ac:spMk id="9" creationId="{6FEC93CF-2672-7D78-F278-58C5E012E0DF}"/>
          </ac:spMkLst>
        </pc:spChg>
        <pc:picChg chg="mod">
          <ac:chgData name="Mason, Tavaughn" userId="63f8d931-b7e0-4229-b410-3dfab9ebb1b0" providerId="ADAL" clId="{29DF3D93-026F-43A7-B216-0E33C84271BB}" dt="2024-08-30T12:23:09.913" v="5"/>
          <ac:picMkLst>
            <pc:docMk/>
            <pc:sldMk cId="3078994387" sldId="289"/>
            <ac:picMk id="7" creationId="{ED21B7CD-3D69-26B5-8A0B-52A19A6B0A26}"/>
          </ac:picMkLst>
        </pc:picChg>
      </pc:sldChg>
      <pc:sldChg chg="addSp delSp modSp mod setBg">
        <pc:chgData name="Mason, Tavaughn" userId="63f8d931-b7e0-4229-b410-3dfab9ebb1b0" providerId="ADAL" clId="{29DF3D93-026F-43A7-B216-0E33C84271BB}" dt="2024-08-30T12:30:33.235" v="238" actId="20577"/>
        <pc:sldMkLst>
          <pc:docMk/>
          <pc:sldMk cId="2711708478" sldId="290"/>
        </pc:sldMkLst>
        <pc:spChg chg="del mod">
          <ac:chgData name="Mason, Tavaughn" userId="63f8d931-b7e0-4229-b410-3dfab9ebb1b0" providerId="ADAL" clId="{29DF3D93-026F-43A7-B216-0E33C84271BB}" dt="2024-08-30T12:25:50.249" v="13" actId="478"/>
          <ac:spMkLst>
            <pc:docMk/>
            <pc:sldMk cId="2711708478" sldId="290"/>
            <ac:spMk id="2" creationId="{646CAD0B-2FA0-9C30-0D04-4005987F1103}"/>
          </ac:spMkLst>
        </pc:spChg>
        <pc:spChg chg="mod">
          <ac:chgData name="Mason, Tavaughn" userId="63f8d931-b7e0-4229-b410-3dfab9ebb1b0" providerId="ADAL" clId="{29DF3D93-026F-43A7-B216-0E33C84271BB}" dt="2024-08-30T12:30:33.235" v="238" actId="20577"/>
          <ac:spMkLst>
            <pc:docMk/>
            <pc:sldMk cId="2711708478" sldId="290"/>
            <ac:spMk id="3" creationId="{6CA4E0C8-CA0D-2A82-9C07-783CA301452F}"/>
          </ac:spMkLst>
        </pc:spChg>
        <pc:spChg chg="del mod">
          <ac:chgData name="Mason, Tavaughn" userId="63f8d931-b7e0-4229-b410-3dfab9ebb1b0" providerId="ADAL" clId="{29DF3D93-026F-43A7-B216-0E33C84271BB}" dt="2024-08-30T12:26:03.765" v="17" actId="478"/>
          <ac:spMkLst>
            <pc:docMk/>
            <pc:sldMk cId="2711708478" sldId="290"/>
            <ac:spMk id="4" creationId="{A27D5E5B-C07F-323F-F56B-E5247A74D331}"/>
          </ac:spMkLst>
        </pc:spChg>
        <pc:picChg chg="add mod">
          <ac:chgData name="Mason, Tavaughn" userId="63f8d931-b7e0-4229-b410-3dfab9ebb1b0" providerId="ADAL" clId="{29DF3D93-026F-43A7-B216-0E33C84271BB}" dt="2024-08-30T12:26:18.802" v="19" actId="1076"/>
          <ac:picMkLst>
            <pc:docMk/>
            <pc:sldMk cId="2711708478" sldId="290"/>
            <ac:picMk id="5" creationId="{7BB412E3-A195-3A30-26E7-553B7AB67A4A}"/>
          </ac:picMkLst>
        </pc:picChg>
        <pc:picChg chg="add mod">
          <ac:chgData name="Mason, Tavaughn" userId="63f8d931-b7e0-4229-b410-3dfab9ebb1b0" providerId="ADAL" clId="{29DF3D93-026F-43A7-B216-0E33C84271BB}" dt="2024-08-30T12:26:52.831" v="22" actId="1076"/>
          <ac:picMkLst>
            <pc:docMk/>
            <pc:sldMk cId="2711708478" sldId="290"/>
            <ac:picMk id="6" creationId="{193AFA2A-70A9-5E5D-7CB8-9DDEDAF4329B}"/>
          </ac:picMkLst>
        </pc:picChg>
      </pc:sldChg>
      <pc:sldChg chg="addSp delSp modSp mod setBg">
        <pc:chgData name="Mason, Tavaughn" userId="63f8d931-b7e0-4229-b410-3dfab9ebb1b0" providerId="ADAL" clId="{29DF3D93-026F-43A7-B216-0E33C84271BB}" dt="2024-08-31T03:58:35.254" v="1129" actId="1076"/>
        <pc:sldMkLst>
          <pc:docMk/>
          <pc:sldMk cId="3706710370" sldId="291"/>
        </pc:sldMkLst>
        <pc:spChg chg="del mod">
          <ac:chgData name="Mason, Tavaughn" userId="63f8d931-b7e0-4229-b410-3dfab9ebb1b0" providerId="ADAL" clId="{29DF3D93-026F-43A7-B216-0E33C84271BB}" dt="2024-08-30T12:33:38.189" v="307" actId="478"/>
          <ac:spMkLst>
            <pc:docMk/>
            <pc:sldMk cId="3706710370" sldId="291"/>
            <ac:spMk id="2" creationId="{72938B3B-2CD6-089E-FF23-B3D4A23EC6D1}"/>
          </ac:spMkLst>
        </pc:spChg>
        <pc:spChg chg="mod">
          <ac:chgData name="Mason, Tavaughn" userId="63f8d931-b7e0-4229-b410-3dfab9ebb1b0" providerId="ADAL" clId="{29DF3D93-026F-43A7-B216-0E33C84271BB}" dt="2024-08-31T03:58:31.317" v="1128" actId="1076"/>
          <ac:spMkLst>
            <pc:docMk/>
            <pc:sldMk cId="3706710370" sldId="291"/>
            <ac:spMk id="3" creationId="{C7FD462C-88B0-4C31-BE62-C4EABD8EB44E}"/>
          </ac:spMkLst>
        </pc:spChg>
        <pc:spChg chg="del mod">
          <ac:chgData name="Mason, Tavaughn" userId="63f8d931-b7e0-4229-b410-3dfab9ebb1b0" providerId="ADAL" clId="{29DF3D93-026F-43A7-B216-0E33C84271BB}" dt="2024-08-30T12:33:41.112" v="308" actId="478"/>
          <ac:spMkLst>
            <pc:docMk/>
            <pc:sldMk cId="3706710370" sldId="291"/>
            <ac:spMk id="4" creationId="{51B99205-C979-847C-B4A0-C3F1FB842DFE}"/>
          </ac:spMkLst>
        </pc:spChg>
        <pc:picChg chg="add mod">
          <ac:chgData name="Mason, Tavaughn" userId="63f8d931-b7e0-4229-b410-3dfab9ebb1b0" providerId="ADAL" clId="{29DF3D93-026F-43A7-B216-0E33C84271BB}" dt="2024-08-31T03:58:26.135" v="1127" actId="1076"/>
          <ac:picMkLst>
            <pc:docMk/>
            <pc:sldMk cId="3706710370" sldId="291"/>
            <ac:picMk id="5" creationId="{8FB5DDAD-5F37-B815-B3FE-FD53B1DF8388}"/>
          </ac:picMkLst>
        </pc:picChg>
        <pc:picChg chg="add mod">
          <ac:chgData name="Mason, Tavaughn" userId="63f8d931-b7e0-4229-b410-3dfab9ebb1b0" providerId="ADAL" clId="{29DF3D93-026F-43A7-B216-0E33C84271BB}" dt="2024-08-31T03:58:35.254" v="1129" actId="1076"/>
          <ac:picMkLst>
            <pc:docMk/>
            <pc:sldMk cId="3706710370" sldId="291"/>
            <ac:picMk id="6" creationId="{D3BF6CC2-A851-2365-5828-EF6E1983E59D}"/>
          </ac:picMkLst>
        </pc:picChg>
      </pc:sldChg>
      <pc:sldChg chg="addSp delSp modSp mod modMedia setBg modClrScheme chgLayout">
        <pc:chgData name="Mason, Tavaughn" userId="63f8d931-b7e0-4229-b410-3dfab9ebb1b0" providerId="ADAL" clId="{29DF3D93-026F-43A7-B216-0E33C84271BB}" dt="2024-08-31T04:56:12.379" v="1608"/>
        <pc:sldMkLst>
          <pc:docMk/>
          <pc:sldMk cId="3772218306" sldId="292"/>
        </pc:sldMkLst>
        <pc:spChg chg="del mod">
          <ac:chgData name="Mason, Tavaughn" userId="63f8d931-b7e0-4229-b410-3dfab9ebb1b0" providerId="ADAL" clId="{29DF3D93-026F-43A7-B216-0E33C84271BB}" dt="2024-08-30T12:45:22.672" v="455" actId="478"/>
          <ac:spMkLst>
            <pc:docMk/>
            <pc:sldMk cId="3772218306" sldId="292"/>
            <ac:spMk id="2" creationId="{39988C06-2899-DB44-F41B-932D4B5CAEF9}"/>
          </ac:spMkLst>
        </pc:spChg>
        <pc:spChg chg="mod">
          <ac:chgData name="Mason, Tavaughn" userId="63f8d931-b7e0-4229-b410-3dfab9ebb1b0" providerId="ADAL" clId="{29DF3D93-026F-43A7-B216-0E33C84271BB}" dt="2024-08-31T04:56:11.707" v="1606" actId="26606"/>
          <ac:spMkLst>
            <pc:docMk/>
            <pc:sldMk cId="3772218306" sldId="292"/>
            <ac:spMk id="3" creationId="{BF907954-BC4B-1E7E-7A78-44C89435422D}"/>
          </ac:spMkLst>
        </pc:spChg>
        <pc:spChg chg="del mod">
          <ac:chgData name="Mason, Tavaughn" userId="63f8d931-b7e0-4229-b410-3dfab9ebb1b0" providerId="ADAL" clId="{29DF3D93-026F-43A7-B216-0E33C84271BB}" dt="2024-08-30T12:45:25.390" v="456" actId="478"/>
          <ac:spMkLst>
            <pc:docMk/>
            <pc:sldMk cId="3772218306" sldId="292"/>
            <ac:spMk id="4" creationId="{EEDBD1DF-8A50-5F37-404D-E7BFE43A2234}"/>
          </ac:spMkLst>
        </pc:spChg>
        <pc:picChg chg="add mod">
          <ac:chgData name="Mason, Tavaughn" userId="63f8d931-b7e0-4229-b410-3dfab9ebb1b0" providerId="ADAL" clId="{29DF3D93-026F-43A7-B216-0E33C84271BB}" dt="2024-08-31T04:56:12.379" v="1608"/>
          <ac:picMkLst>
            <pc:docMk/>
            <pc:sldMk cId="3772218306" sldId="292"/>
            <ac:picMk id="5" creationId="{FFD63A61-C731-2033-36ED-0DDCC5F5EA84}"/>
          </ac:picMkLst>
        </pc:picChg>
      </pc:sldChg>
      <pc:sldChg chg="addSp delSp modSp mod setBg">
        <pc:chgData name="Mason, Tavaughn" userId="63f8d931-b7e0-4229-b410-3dfab9ebb1b0" providerId="ADAL" clId="{29DF3D93-026F-43A7-B216-0E33C84271BB}" dt="2024-08-31T03:57:18.623" v="1116" actId="478"/>
        <pc:sldMkLst>
          <pc:docMk/>
          <pc:sldMk cId="4175936999" sldId="293"/>
        </pc:sldMkLst>
        <pc:spChg chg="del mod">
          <ac:chgData name="Mason, Tavaughn" userId="63f8d931-b7e0-4229-b410-3dfab9ebb1b0" providerId="ADAL" clId="{29DF3D93-026F-43A7-B216-0E33C84271BB}" dt="2024-08-31T03:57:18.623" v="1116" actId="478"/>
          <ac:spMkLst>
            <pc:docMk/>
            <pc:sldMk cId="4175936999" sldId="293"/>
            <ac:spMk id="2" creationId="{B126EFD2-095D-5D59-1035-F650797511F6}"/>
          </ac:spMkLst>
        </pc:spChg>
        <pc:spChg chg="mod">
          <ac:chgData name="Mason, Tavaughn" userId="63f8d931-b7e0-4229-b410-3dfab9ebb1b0" providerId="ADAL" clId="{29DF3D93-026F-43A7-B216-0E33C84271BB}" dt="2024-08-31T00:45:02.491" v="588" actId="1076"/>
          <ac:spMkLst>
            <pc:docMk/>
            <pc:sldMk cId="4175936999" sldId="293"/>
            <ac:spMk id="3" creationId="{6E00783D-3183-D781-7AC7-7933C944DD31}"/>
          </ac:spMkLst>
        </pc:spChg>
        <pc:spChg chg="del mod">
          <ac:chgData name="Mason, Tavaughn" userId="63f8d931-b7e0-4229-b410-3dfab9ebb1b0" providerId="ADAL" clId="{29DF3D93-026F-43A7-B216-0E33C84271BB}" dt="2024-08-31T00:42:53.511" v="530" actId="478"/>
          <ac:spMkLst>
            <pc:docMk/>
            <pc:sldMk cId="4175936999" sldId="293"/>
            <ac:spMk id="4" creationId="{F772C8D4-2296-D6CC-9A8E-45E53AE1B92B}"/>
          </ac:spMkLst>
        </pc:spChg>
        <pc:picChg chg="add mod">
          <ac:chgData name="Mason, Tavaughn" userId="63f8d931-b7e0-4229-b410-3dfab9ebb1b0" providerId="ADAL" clId="{29DF3D93-026F-43A7-B216-0E33C84271BB}" dt="2024-08-31T00:44:28.461" v="548" actId="14100"/>
          <ac:picMkLst>
            <pc:docMk/>
            <pc:sldMk cId="4175936999" sldId="293"/>
            <ac:picMk id="5" creationId="{A8B3CD91-54DC-1D13-0A92-B45E264AFF5A}"/>
          </ac:picMkLst>
        </pc:picChg>
        <pc:picChg chg="add del mod">
          <ac:chgData name="Mason, Tavaughn" userId="63f8d931-b7e0-4229-b410-3dfab9ebb1b0" providerId="ADAL" clId="{29DF3D93-026F-43A7-B216-0E33C84271BB}" dt="2024-08-31T00:43:21.611" v="534" actId="478"/>
          <ac:picMkLst>
            <pc:docMk/>
            <pc:sldMk cId="4175936999" sldId="293"/>
            <ac:picMk id="6" creationId="{7A173230-600E-49E6-55DD-D94FDC073625}"/>
          </ac:picMkLst>
        </pc:picChg>
        <pc:picChg chg="add mod">
          <ac:chgData name="Mason, Tavaughn" userId="63f8d931-b7e0-4229-b410-3dfab9ebb1b0" providerId="ADAL" clId="{29DF3D93-026F-43A7-B216-0E33C84271BB}" dt="2024-08-31T00:44:19.060" v="545" actId="1076"/>
          <ac:picMkLst>
            <pc:docMk/>
            <pc:sldMk cId="4175936999" sldId="293"/>
            <ac:picMk id="7" creationId="{2222EEE1-9FB2-F017-4BC9-E205D0608695}"/>
          </ac:picMkLst>
        </pc:picChg>
      </pc:sldChg>
      <pc:sldChg chg="addSp delSp modSp mod modMedia setBg modClrScheme chgLayout">
        <pc:chgData name="Mason, Tavaughn" userId="63f8d931-b7e0-4229-b410-3dfab9ebb1b0" providerId="ADAL" clId="{29DF3D93-026F-43A7-B216-0E33C84271BB}" dt="2024-08-31T04:54:42.486" v="1576" actId="20577"/>
        <pc:sldMkLst>
          <pc:docMk/>
          <pc:sldMk cId="262441318" sldId="294"/>
        </pc:sldMkLst>
        <pc:spChg chg="del mod">
          <ac:chgData name="Mason, Tavaughn" userId="63f8d931-b7e0-4229-b410-3dfab9ebb1b0" providerId="ADAL" clId="{29DF3D93-026F-43A7-B216-0E33C84271BB}" dt="2024-08-31T03:56:30.269" v="1106" actId="478"/>
          <ac:spMkLst>
            <pc:docMk/>
            <pc:sldMk cId="262441318" sldId="294"/>
            <ac:spMk id="2" creationId="{7331E845-47A3-7CCB-C418-636A762E29EB}"/>
          </ac:spMkLst>
        </pc:spChg>
        <pc:spChg chg="mod">
          <ac:chgData name="Mason, Tavaughn" userId="63f8d931-b7e0-4229-b410-3dfab9ebb1b0" providerId="ADAL" clId="{29DF3D93-026F-43A7-B216-0E33C84271BB}" dt="2024-08-31T04:54:42.486" v="1576" actId="20577"/>
          <ac:spMkLst>
            <pc:docMk/>
            <pc:sldMk cId="262441318" sldId="294"/>
            <ac:spMk id="3" creationId="{46060BBB-CC34-91E6-7FF8-F5DE4D1509A1}"/>
          </ac:spMkLst>
        </pc:spChg>
        <pc:spChg chg="del mod">
          <ac:chgData name="Mason, Tavaughn" userId="63f8d931-b7e0-4229-b410-3dfab9ebb1b0" providerId="ADAL" clId="{29DF3D93-026F-43A7-B216-0E33C84271BB}" dt="2024-08-31T03:56:21.677" v="1104" actId="478"/>
          <ac:spMkLst>
            <pc:docMk/>
            <pc:sldMk cId="262441318" sldId="294"/>
            <ac:spMk id="4" creationId="{A25C0CAA-A695-A0D7-B0B8-12CFFE81BCE1}"/>
          </ac:spMkLst>
        </pc:spChg>
        <pc:picChg chg="add mod">
          <ac:chgData name="Mason, Tavaughn" userId="63f8d931-b7e0-4229-b410-3dfab9ebb1b0" providerId="ADAL" clId="{29DF3D93-026F-43A7-B216-0E33C84271BB}" dt="2024-08-31T04:54:29.656" v="1574"/>
          <ac:picMkLst>
            <pc:docMk/>
            <pc:sldMk cId="262441318" sldId="294"/>
            <ac:picMk id="5" creationId="{C57129FC-E1E7-9552-65A6-7D98BE38F6D2}"/>
          </ac:picMkLst>
        </pc:picChg>
      </pc:sldChg>
      <pc:sldChg chg="addSp delSp modSp mod setBg modClrScheme chgLayout">
        <pc:chgData name="Mason, Tavaughn" userId="63f8d931-b7e0-4229-b410-3dfab9ebb1b0" providerId="ADAL" clId="{29DF3D93-026F-43A7-B216-0E33C84271BB}" dt="2024-08-31T04:52:42.876" v="1525" actId="26606"/>
        <pc:sldMkLst>
          <pc:docMk/>
          <pc:sldMk cId="3156252718" sldId="295"/>
        </pc:sldMkLst>
        <pc:spChg chg="del mod">
          <ac:chgData name="Mason, Tavaughn" userId="63f8d931-b7e0-4229-b410-3dfab9ebb1b0" providerId="ADAL" clId="{29DF3D93-026F-43A7-B216-0E33C84271BB}" dt="2024-08-31T01:07:27.087" v="975" actId="478"/>
          <ac:spMkLst>
            <pc:docMk/>
            <pc:sldMk cId="3156252718" sldId="295"/>
            <ac:spMk id="2" creationId="{DF4CF769-5E70-A767-69F2-708D32A7D949}"/>
          </ac:spMkLst>
        </pc:spChg>
        <pc:spChg chg="mod">
          <ac:chgData name="Mason, Tavaughn" userId="63f8d931-b7e0-4229-b410-3dfab9ebb1b0" providerId="ADAL" clId="{29DF3D93-026F-43A7-B216-0E33C84271BB}" dt="2024-08-31T04:52:42.876" v="1525" actId="26606"/>
          <ac:spMkLst>
            <pc:docMk/>
            <pc:sldMk cId="3156252718" sldId="295"/>
            <ac:spMk id="3" creationId="{44C5B3AC-88AB-D9FC-35FE-5DB0F13F92C0}"/>
          </ac:spMkLst>
        </pc:spChg>
        <pc:spChg chg="del mod">
          <ac:chgData name="Mason, Tavaughn" userId="63f8d931-b7e0-4229-b410-3dfab9ebb1b0" providerId="ADAL" clId="{29DF3D93-026F-43A7-B216-0E33C84271BB}" dt="2024-08-31T01:07:32.296" v="976" actId="478"/>
          <ac:spMkLst>
            <pc:docMk/>
            <pc:sldMk cId="3156252718" sldId="295"/>
            <ac:spMk id="4" creationId="{E02B654C-F9CF-F16F-EE04-D0C7224FF988}"/>
          </ac:spMkLst>
        </pc:spChg>
        <pc:picChg chg="add">
          <ac:chgData name="Mason, Tavaughn" userId="63f8d931-b7e0-4229-b410-3dfab9ebb1b0" providerId="ADAL" clId="{29DF3D93-026F-43A7-B216-0E33C84271BB}" dt="2024-08-31T04:52:42.876" v="1525" actId="26606"/>
          <ac:picMkLst>
            <pc:docMk/>
            <pc:sldMk cId="3156252718" sldId="295"/>
            <ac:picMk id="5" creationId="{AEAB69D3-EE50-66FE-2EA2-3D8854DCB1E9}"/>
          </ac:picMkLst>
        </pc:picChg>
      </pc:sldChg>
      <pc:sldChg chg="addSp delSp modSp new mod">
        <pc:chgData name="Mason, Tavaughn" userId="63f8d931-b7e0-4229-b410-3dfab9ebb1b0" providerId="ADAL" clId="{29DF3D93-026F-43A7-B216-0E33C84271BB}" dt="2024-08-31T03:59:02.998" v="1138" actId="1076"/>
        <pc:sldMkLst>
          <pc:docMk/>
          <pc:sldMk cId="3565904329" sldId="296"/>
        </pc:sldMkLst>
        <pc:spChg chg="mod">
          <ac:chgData name="Mason, Tavaughn" userId="63f8d931-b7e0-4229-b410-3dfab9ebb1b0" providerId="ADAL" clId="{29DF3D93-026F-43A7-B216-0E33C84271BB}" dt="2024-08-31T03:58:45.692" v="1131" actId="1076"/>
          <ac:spMkLst>
            <pc:docMk/>
            <pc:sldMk cId="3565904329" sldId="296"/>
            <ac:spMk id="2" creationId="{F1563EE4-3A39-59FC-F99C-0E137C5F04BC}"/>
          </ac:spMkLst>
        </pc:spChg>
        <pc:spChg chg="del">
          <ac:chgData name="Mason, Tavaughn" userId="63f8d931-b7e0-4229-b410-3dfab9ebb1b0" providerId="ADAL" clId="{29DF3D93-026F-43A7-B216-0E33C84271BB}" dt="2024-08-30T12:31:02.828" v="240" actId="478"/>
          <ac:spMkLst>
            <pc:docMk/>
            <pc:sldMk cId="3565904329" sldId="296"/>
            <ac:spMk id="3" creationId="{23789F5A-9938-C550-4B99-469F889C3EEE}"/>
          </ac:spMkLst>
        </pc:spChg>
        <pc:spChg chg="del">
          <ac:chgData name="Mason, Tavaughn" userId="63f8d931-b7e0-4229-b410-3dfab9ebb1b0" providerId="ADAL" clId="{29DF3D93-026F-43A7-B216-0E33C84271BB}" dt="2024-08-30T12:31:05.469" v="241" actId="478"/>
          <ac:spMkLst>
            <pc:docMk/>
            <pc:sldMk cId="3565904329" sldId="296"/>
            <ac:spMk id="4" creationId="{6C2AB72A-EC82-398F-B06D-C1418C68244B}"/>
          </ac:spMkLst>
        </pc:spChg>
        <pc:picChg chg="add mod">
          <ac:chgData name="Mason, Tavaughn" userId="63f8d931-b7e0-4229-b410-3dfab9ebb1b0" providerId="ADAL" clId="{29DF3D93-026F-43A7-B216-0E33C84271BB}" dt="2024-08-31T03:59:02.998" v="1138" actId="1076"/>
          <ac:picMkLst>
            <pc:docMk/>
            <pc:sldMk cId="3565904329" sldId="296"/>
            <ac:picMk id="5" creationId="{FA1EC935-4DED-A3A6-8906-C2B2EFF998E8}"/>
          </ac:picMkLst>
        </pc:picChg>
        <pc:picChg chg="add mod">
          <ac:chgData name="Mason, Tavaughn" userId="63f8d931-b7e0-4229-b410-3dfab9ebb1b0" providerId="ADAL" clId="{29DF3D93-026F-43A7-B216-0E33C84271BB}" dt="2024-08-31T03:58:52.085" v="1134" actId="1076"/>
          <ac:picMkLst>
            <pc:docMk/>
            <pc:sldMk cId="3565904329" sldId="296"/>
            <ac:picMk id="6" creationId="{B1652230-E22E-84F8-A52B-CF3865E90738}"/>
          </ac:picMkLst>
        </pc:picChg>
      </pc:sldChg>
      <pc:sldChg chg="addSp delSp modSp new mod modClrScheme chgLayout">
        <pc:chgData name="Mason, Tavaughn" userId="63f8d931-b7e0-4229-b410-3dfab9ebb1b0" providerId="ADAL" clId="{29DF3D93-026F-43A7-B216-0E33C84271BB}" dt="2024-08-31T04:56:22.371" v="1609" actId="26606"/>
        <pc:sldMkLst>
          <pc:docMk/>
          <pc:sldMk cId="2001948488" sldId="297"/>
        </pc:sldMkLst>
        <pc:spChg chg="del">
          <ac:chgData name="Mason, Tavaughn" userId="63f8d931-b7e0-4229-b410-3dfab9ebb1b0" providerId="ADAL" clId="{29DF3D93-026F-43A7-B216-0E33C84271BB}" dt="2024-08-31T03:59:08.442" v="1139" actId="478"/>
          <ac:spMkLst>
            <pc:docMk/>
            <pc:sldMk cId="2001948488" sldId="297"/>
            <ac:spMk id="2" creationId="{FCECE379-BFE8-DBF9-3435-39B001A92243}"/>
          </ac:spMkLst>
        </pc:spChg>
        <pc:spChg chg="mod">
          <ac:chgData name="Mason, Tavaughn" userId="63f8d931-b7e0-4229-b410-3dfab9ebb1b0" providerId="ADAL" clId="{29DF3D93-026F-43A7-B216-0E33C84271BB}" dt="2024-08-31T04:56:22.371" v="1609" actId="26606"/>
          <ac:spMkLst>
            <pc:docMk/>
            <pc:sldMk cId="2001948488" sldId="297"/>
            <ac:spMk id="3" creationId="{9CCBACCF-BD75-1051-AAB2-6BC950C1EF3E}"/>
          </ac:spMkLst>
        </pc:spChg>
        <pc:spChg chg="del">
          <ac:chgData name="Mason, Tavaughn" userId="63f8d931-b7e0-4229-b410-3dfab9ebb1b0" providerId="ADAL" clId="{29DF3D93-026F-43A7-B216-0E33C84271BB}" dt="2024-08-31T03:59:11.058" v="1140" actId="478"/>
          <ac:spMkLst>
            <pc:docMk/>
            <pc:sldMk cId="2001948488" sldId="297"/>
            <ac:spMk id="4" creationId="{4599BD30-F94A-DEF2-142A-46C3B09F62B6}"/>
          </ac:spMkLst>
        </pc:spChg>
        <pc:picChg chg="add">
          <ac:chgData name="Mason, Tavaughn" userId="63f8d931-b7e0-4229-b410-3dfab9ebb1b0" providerId="ADAL" clId="{29DF3D93-026F-43A7-B216-0E33C84271BB}" dt="2024-08-31T04:56:22.371" v="1609" actId="26606"/>
          <ac:picMkLst>
            <pc:docMk/>
            <pc:sldMk cId="2001948488" sldId="297"/>
            <ac:picMk id="5" creationId="{503B94D5-444A-3797-F5D1-86DE23DCD657}"/>
          </ac:picMkLst>
        </pc:picChg>
      </pc:sldChg>
      <pc:sldChg chg="addSp delSp modSp new mod">
        <pc:chgData name="Mason, Tavaughn" userId="63f8d931-b7e0-4229-b410-3dfab9ebb1b0" providerId="ADAL" clId="{29DF3D93-026F-43A7-B216-0E33C84271BB}" dt="2024-08-31T03:58:10.972" v="1125" actId="14100"/>
        <pc:sldMkLst>
          <pc:docMk/>
          <pc:sldMk cId="619707087" sldId="298"/>
        </pc:sldMkLst>
        <pc:spChg chg="del">
          <ac:chgData name="Mason, Tavaughn" userId="63f8d931-b7e0-4229-b410-3dfab9ebb1b0" providerId="ADAL" clId="{29DF3D93-026F-43A7-B216-0E33C84271BB}" dt="2024-08-30T12:45:59.548" v="458" actId="478"/>
          <ac:spMkLst>
            <pc:docMk/>
            <pc:sldMk cId="619707087" sldId="298"/>
            <ac:spMk id="2" creationId="{A6BB6778-2502-2472-D7E4-26C6B65CA6C3}"/>
          </ac:spMkLst>
        </pc:spChg>
        <pc:spChg chg="mod">
          <ac:chgData name="Mason, Tavaughn" userId="63f8d931-b7e0-4229-b410-3dfab9ebb1b0" providerId="ADAL" clId="{29DF3D93-026F-43A7-B216-0E33C84271BB}" dt="2024-08-31T03:58:05.011" v="1123" actId="1076"/>
          <ac:spMkLst>
            <pc:docMk/>
            <pc:sldMk cId="619707087" sldId="298"/>
            <ac:spMk id="3" creationId="{567C0205-CE9E-0863-8301-1E9ECB06E1D4}"/>
          </ac:spMkLst>
        </pc:spChg>
        <pc:spChg chg="del">
          <ac:chgData name="Mason, Tavaughn" userId="63f8d931-b7e0-4229-b410-3dfab9ebb1b0" providerId="ADAL" clId="{29DF3D93-026F-43A7-B216-0E33C84271BB}" dt="2024-08-30T12:46:09.305" v="460" actId="478"/>
          <ac:spMkLst>
            <pc:docMk/>
            <pc:sldMk cId="619707087" sldId="298"/>
            <ac:spMk id="4" creationId="{42A1BFC4-82C3-99E2-5D22-28D1E5FF9918}"/>
          </ac:spMkLst>
        </pc:spChg>
        <pc:picChg chg="add mod">
          <ac:chgData name="Mason, Tavaughn" userId="63f8d931-b7e0-4229-b410-3dfab9ebb1b0" providerId="ADAL" clId="{29DF3D93-026F-43A7-B216-0E33C84271BB}" dt="2024-08-31T03:58:10.972" v="1125" actId="14100"/>
          <ac:picMkLst>
            <pc:docMk/>
            <pc:sldMk cId="619707087" sldId="298"/>
            <ac:picMk id="6" creationId="{D18C571B-5965-1432-087C-F3EB24BF22BF}"/>
          </ac:picMkLst>
        </pc:picChg>
      </pc:sldChg>
      <pc:sldChg chg="addSp delSp modSp new mod">
        <pc:chgData name="Mason, Tavaughn" userId="63f8d931-b7e0-4229-b410-3dfab9ebb1b0" providerId="ADAL" clId="{29DF3D93-026F-43A7-B216-0E33C84271BB}" dt="2024-08-31T03:57:48.104" v="1121" actId="1076"/>
        <pc:sldMkLst>
          <pc:docMk/>
          <pc:sldMk cId="620225294" sldId="299"/>
        </pc:sldMkLst>
        <pc:spChg chg="del">
          <ac:chgData name="Mason, Tavaughn" userId="63f8d931-b7e0-4229-b410-3dfab9ebb1b0" providerId="ADAL" clId="{29DF3D93-026F-43A7-B216-0E33C84271BB}" dt="2024-08-30T12:48:36.918" v="495" actId="478"/>
          <ac:spMkLst>
            <pc:docMk/>
            <pc:sldMk cId="620225294" sldId="299"/>
            <ac:spMk id="2" creationId="{00771716-2F5B-56B3-0F63-D50E6D9D5B91}"/>
          </ac:spMkLst>
        </pc:spChg>
        <pc:spChg chg="mod">
          <ac:chgData name="Mason, Tavaughn" userId="63f8d931-b7e0-4229-b410-3dfab9ebb1b0" providerId="ADAL" clId="{29DF3D93-026F-43A7-B216-0E33C84271BB}" dt="2024-08-31T03:57:40.611" v="1119" actId="1076"/>
          <ac:spMkLst>
            <pc:docMk/>
            <pc:sldMk cId="620225294" sldId="299"/>
            <ac:spMk id="3" creationId="{CD631B7F-34CB-0555-02A0-473DBFBADCF1}"/>
          </ac:spMkLst>
        </pc:spChg>
        <pc:spChg chg="del">
          <ac:chgData name="Mason, Tavaughn" userId="63f8d931-b7e0-4229-b410-3dfab9ebb1b0" providerId="ADAL" clId="{29DF3D93-026F-43A7-B216-0E33C84271BB}" dt="2024-08-30T12:48:33.966" v="494" actId="478"/>
          <ac:spMkLst>
            <pc:docMk/>
            <pc:sldMk cId="620225294" sldId="299"/>
            <ac:spMk id="4" creationId="{5BC1EF1D-D96D-D560-A16B-4E8217B1C645}"/>
          </ac:spMkLst>
        </pc:spChg>
        <pc:picChg chg="add mod">
          <ac:chgData name="Mason, Tavaughn" userId="63f8d931-b7e0-4229-b410-3dfab9ebb1b0" providerId="ADAL" clId="{29DF3D93-026F-43A7-B216-0E33C84271BB}" dt="2024-08-31T03:57:48.104" v="1121" actId="1076"/>
          <ac:picMkLst>
            <pc:docMk/>
            <pc:sldMk cId="620225294" sldId="299"/>
            <ac:picMk id="6" creationId="{9F985D59-2587-3260-E1BF-49BDB3BD8151}"/>
          </ac:picMkLst>
        </pc:picChg>
      </pc:sldChg>
      <pc:sldChg chg="addSp delSp modSp new mod modClrScheme chgLayout">
        <pc:chgData name="Mason, Tavaughn" userId="63f8d931-b7e0-4229-b410-3dfab9ebb1b0" providerId="ADAL" clId="{29DF3D93-026F-43A7-B216-0E33C84271BB}" dt="2024-08-31T04:56:01.640" v="1605" actId="26606"/>
        <pc:sldMkLst>
          <pc:docMk/>
          <pc:sldMk cId="1893915537" sldId="300"/>
        </pc:sldMkLst>
        <pc:spChg chg="del">
          <ac:chgData name="Mason, Tavaughn" userId="63f8d931-b7e0-4229-b410-3dfab9ebb1b0" providerId="ADAL" clId="{29DF3D93-026F-43A7-B216-0E33C84271BB}" dt="2024-08-31T04:40:17.079" v="1476" actId="478"/>
          <ac:spMkLst>
            <pc:docMk/>
            <pc:sldMk cId="1893915537" sldId="300"/>
            <ac:spMk id="2" creationId="{99DDFDB4-365A-56E8-22B5-1B5C22C9A63F}"/>
          </ac:spMkLst>
        </pc:spChg>
        <pc:spChg chg="mod">
          <ac:chgData name="Mason, Tavaughn" userId="63f8d931-b7e0-4229-b410-3dfab9ebb1b0" providerId="ADAL" clId="{29DF3D93-026F-43A7-B216-0E33C84271BB}" dt="2024-08-31T04:56:01.640" v="1605" actId="26606"/>
          <ac:spMkLst>
            <pc:docMk/>
            <pc:sldMk cId="1893915537" sldId="300"/>
            <ac:spMk id="3" creationId="{F6F13298-A679-D194-45FA-2646971B8EA3}"/>
          </ac:spMkLst>
        </pc:spChg>
        <pc:spChg chg="del">
          <ac:chgData name="Mason, Tavaughn" userId="63f8d931-b7e0-4229-b410-3dfab9ebb1b0" providerId="ADAL" clId="{29DF3D93-026F-43A7-B216-0E33C84271BB}" dt="2024-08-31T04:40:19.666" v="1477" actId="478"/>
          <ac:spMkLst>
            <pc:docMk/>
            <pc:sldMk cId="1893915537" sldId="300"/>
            <ac:spMk id="4" creationId="{09903669-5B0A-465B-D423-ED7D7BF0441F}"/>
          </ac:spMkLst>
        </pc:spChg>
        <pc:picChg chg="add">
          <ac:chgData name="Mason, Tavaughn" userId="63f8d931-b7e0-4229-b410-3dfab9ebb1b0" providerId="ADAL" clId="{29DF3D93-026F-43A7-B216-0E33C84271BB}" dt="2024-08-31T04:56:01.640" v="1605" actId="26606"/>
          <ac:picMkLst>
            <pc:docMk/>
            <pc:sldMk cId="1893915537" sldId="300"/>
            <ac:picMk id="5" creationId="{1C02B7BA-5330-10FD-6C88-7FC3583ACBEA}"/>
          </ac:picMkLst>
        </pc:picChg>
      </pc:sldChg>
      <pc:sldChg chg="addSp delSp modSp new mod">
        <pc:chgData name="Mason, Tavaughn" userId="63f8d931-b7e0-4229-b410-3dfab9ebb1b0" providerId="ADAL" clId="{29DF3D93-026F-43A7-B216-0E33C84271BB}" dt="2024-08-31T04:38:52.261" v="1417" actId="1076"/>
        <pc:sldMkLst>
          <pc:docMk/>
          <pc:sldMk cId="2499533846" sldId="301"/>
        </pc:sldMkLst>
        <pc:spChg chg="del">
          <ac:chgData name="Mason, Tavaughn" userId="63f8d931-b7e0-4229-b410-3dfab9ebb1b0" providerId="ADAL" clId="{29DF3D93-026F-43A7-B216-0E33C84271BB}" dt="2024-08-31T00:49:28.251" v="630" actId="478"/>
          <ac:spMkLst>
            <pc:docMk/>
            <pc:sldMk cId="2499533846" sldId="301"/>
            <ac:spMk id="2" creationId="{7AE04B33-49D5-E8C4-F3A4-D434E4E17A4C}"/>
          </ac:spMkLst>
        </pc:spChg>
        <pc:spChg chg="mod">
          <ac:chgData name="Mason, Tavaughn" userId="63f8d931-b7e0-4229-b410-3dfab9ebb1b0" providerId="ADAL" clId="{29DF3D93-026F-43A7-B216-0E33C84271BB}" dt="2024-08-31T03:57:03.690" v="1114" actId="1076"/>
          <ac:spMkLst>
            <pc:docMk/>
            <pc:sldMk cId="2499533846" sldId="301"/>
            <ac:spMk id="3" creationId="{72390813-B364-6D57-C76B-F3CCF480A03C}"/>
          </ac:spMkLst>
        </pc:spChg>
        <pc:spChg chg="del">
          <ac:chgData name="Mason, Tavaughn" userId="63f8d931-b7e0-4229-b410-3dfab9ebb1b0" providerId="ADAL" clId="{29DF3D93-026F-43A7-B216-0E33C84271BB}" dt="2024-08-31T00:49:00.192" v="601" actId="478"/>
          <ac:spMkLst>
            <pc:docMk/>
            <pc:sldMk cId="2499533846" sldId="301"/>
            <ac:spMk id="4" creationId="{4BAAA35F-A8D5-7552-607A-60D3E9CB98F0}"/>
          </ac:spMkLst>
        </pc:spChg>
        <pc:picChg chg="add mod">
          <ac:chgData name="Mason, Tavaughn" userId="63f8d931-b7e0-4229-b410-3dfab9ebb1b0" providerId="ADAL" clId="{29DF3D93-026F-43A7-B216-0E33C84271BB}" dt="2024-08-31T04:38:49.098" v="1416" actId="1076"/>
          <ac:picMkLst>
            <pc:docMk/>
            <pc:sldMk cId="2499533846" sldId="301"/>
            <ac:picMk id="6" creationId="{FD55804A-87F0-2560-A6B4-56C88D1F9EF2}"/>
          </ac:picMkLst>
        </pc:picChg>
        <pc:picChg chg="add mod">
          <ac:chgData name="Mason, Tavaughn" userId="63f8d931-b7e0-4229-b410-3dfab9ebb1b0" providerId="ADAL" clId="{29DF3D93-026F-43A7-B216-0E33C84271BB}" dt="2024-08-31T04:38:52.261" v="1417" actId="1076"/>
          <ac:picMkLst>
            <pc:docMk/>
            <pc:sldMk cId="2499533846" sldId="301"/>
            <ac:picMk id="7" creationId="{15715293-6266-D118-F3D7-A07EED325B06}"/>
          </ac:picMkLst>
        </pc:picChg>
      </pc:sldChg>
      <pc:sldChg chg="addSp delSp modSp new add del mod">
        <pc:chgData name="Mason, Tavaughn" userId="63f8d931-b7e0-4229-b410-3dfab9ebb1b0" providerId="ADAL" clId="{29DF3D93-026F-43A7-B216-0E33C84271BB}" dt="2024-08-31T04:10:26.455" v="1389" actId="47"/>
        <pc:sldMkLst>
          <pc:docMk/>
          <pc:sldMk cId="1700173859" sldId="302"/>
        </pc:sldMkLst>
        <pc:spChg chg="del">
          <ac:chgData name="Mason, Tavaughn" userId="63f8d931-b7e0-4229-b410-3dfab9ebb1b0" providerId="ADAL" clId="{29DF3D93-026F-43A7-B216-0E33C84271BB}" dt="2024-08-31T00:52:12.667" v="685" actId="478"/>
          <ac:spMkLst>
            <pc:docMk/>
            <pc:sldMk cId="1700173859" sldId="302"/>
            <ac:spMk id="2" creationId="{AC66A5EE-C25B-BAAE-2FF1-8D527D69D017}"/>
          </ac:spMkLst>
        </pc:spChg>
        <pc:spChg chg="mod">
          <ac:chgData name="Mason, Tavaughn" userId="63f8d931-b7e0-4229-b410-3dfab9ebb1b0" providerId="ADAL" clId="{29DF3D93-026F-43A7-B216-0E33C84271BB}" dt="2024-08-31T04:05:50.041" v="1323" actId="20577"/>
          <ac:spMkLst>
            <pc:docMk/>
            <pc:sldMk cId="1700173859" sldId="302"/>
            <ac:spMk id="3" creationId="{CA81436E-24DD-218B-4AD9-BD0465DA217E}"/>
          </ac:spMkLst>
        </pc:spChg>
        <pc:spChg chg="del">
          <ac:chgData name="Mason, Tavaughn" userId="63f8d931-b7e0-4229-b410-3dfab9ebb1b0" providerId="ADAL" clId="{29DF3D93-026F-43A7-B216-0E33C84271BB}" dt="2024-08-31T00:52:21.576" v="687" actId="478"/>
          <ac:spMkLst>
            <pc:docMk/>
            <pc:sldMk cId="1700173859" sldId="302"/>
            <ac:spMk id="4" creationId="{536CF2A7-AF1B-23EB-BA59-C0047D6767BC}"/>
          </ac:spMkLst>
        </pc:spChg>
        <pc:picChg chg="add mod">
          <ac:chgData name="Mason, Tavaughn" userId="63f8d931-b7e0-4229-b410-3dfab9ebb1b0" providerId="ADAL" clId="{29DF3D93-026F-43A7-B216-0E33C84271BB}" dt="2024-08-31T04:06:45.661" v="1331" actId="1076"/>
          <ac:picMkLst>
            <pc:docMk/>
            <pc:sldMk cId="1700173859" sldId="302"/>
            <ac:picMk id="6" creationId="{4CD24DD9-0AB0-DC59-D9EF-5BBFEB5DCEC6}"/>
          </ac:picMkLst>
        </pc:picChg>
        <pc:picChg chg="add del mod">
          <ac:chgData name="Mason, Tavaughn" userId="63f8d931-b7e0-4229-b410-3dfab9ebb1b0" providerId="ADAL" clId="{29DF3D93-026F-43A7-B216-0E33C84271BB}" dt="2024-08-31T04:09:02.232" v="1385" actId="478"/>
          <ac:picMkLst>
            <pc:docMk/>
            <pc:sldMk cId="1700173859" sldId="302"/>
            <ac:picMk id="7" creationId="{498B97E1-33FA-5B11-4EA0-66FD514612D6}"/>
          </ac:picMkLst>
        </pc:picChg>
        <pc:picChg chg="add del mod">
          <ac:chgData name="Mason, Tavaughn" userId="63f8d931-b7e0-4229-b410-3dfab9ebb1b0" providerId="ADAL" clId="{29DF3D93-026F-43A7-B216-0E33C84271BB}" dt="2024-08-31T04:09:00.858" v="1384" actId="478"/>
          <ac:picMkLst>
            <pc:docMk/>
            <pc:sldMk cId="1700173859" sldId="302"/>
            <ac:picMk id="8" creationId="{162C2AA0-888C-DD4A-F5B3-35713001D3A8}"/>
          </ac:picMkLst>
        </pc:picChg>
      </pc:sldChg>
      <pc:sldChg chg="addSp delSp modSp new del mod">
        <pc:chgData name="Mason, Tavaughn" userId="63f8d931-b7e0-4229-b410-3dfab9ebb1b0" providerId="ADAL" clId="{29DF3D93-026F-43A7-B216-0E33C84271BB}" dt="2024-08-31T04:07:08.319" v="1333" actId="47"/>
        <pc:sldMkLst>
          <pc:docMk/>
          <pc:sldMk cId="2319073605" sldId="303"/>
        </pc:sldMkLst>
        <pc:spChg chg="del">
          <ac:chgData name="Mason, Tavaughn" userId="63f8d931-b7e0-4229-b410-3dfab9ebb1b0" providerId="ADAL" clId="{29DF3D93-026F-43A7-B216-0E33C84271BB}" dt="2024-08-31T00:54:41.570" v="714" actId="478"/>
          <ac:spMkLst>
            <pc:docMk/>
            <pc:sldMk cId="2319073605" sldId="303"/>
            <ac:spMk id="2" creationId="{811153EF-AF13-0E6D-C2AC-CDD0977B0B95}"/>
          </ac:spMkLst>
        </pc:spChg>
        <pc:spChg chg="mod">
          <ac:chgData name="Mason, Tavaughn" userId="63f8d931-b7e0-4229-b410-3dfab9ebb1b0" providerId="ADAL" clId="{29DF3D93-026F-43A7-B216-0E33C84271BB}" dt="2024-08-31T03:56:40.833" v="1108" actId="1076"/>
          <ac:spMkLst>
            <pc:docMk/>
            <pc:sldMk cId="2319073605" sldId="303"/>
            <ac:spMk id="3" creationId="{77F2E8FC-B6CB-F4A0-9E24-2A97D1DF5E34}"/>
          </ac:spMkLst>
        </pc:spChg>
        <pc:spChg chg="del">
          <ac:chgData name="Mason, Tavaughn" userId="63f8d931-b7e0-4229-b410-3dfab9ebb1b0" providerId="ADAL" clId="{29DF3D93-026F-43A7-B216-0E33C84271BB}" dt="2024-08-31T00:54:50.649" v="716" actId="478"/>
          <ac:spMkLst>
            <pc:docMk/>
            <pc:sldMk cId="2319073605" sldId="303"/>
            <ac:spMk id="4" creationId="{DA03AD7B-F42C-9D9E-D108-94935CBD46F8}"/>
          </ac:spMkLst>
        </pc:spChg>
        <pc:picChg chg="add mod">
          <ac:chgData name="Mason, Tavaughn" userId="63f8d931-b7e0-4229-b410-3dfab9ebb1b0" providerId="ADAL" clId="{29DF3D93-026F-43A7-B216-0E33C84271BB}" dt="2024-08-31T03:56:36.543" v="1107" actId="1076"/>
          <ac:picMkLst>
            <pc:docMk/>
            <pc:sldMk cId="2319073605" sldId="303"/>
            <ac:picMk id="5" creationId="{FFFA0EFE-2C16-DB31-D8B0-0619BCC66BBE}"/>
          </ac:picMkLst>
        </pc:picChg>
        <pc:picChg chg="add del mod">
          <ac:chgData name="Mason, Tavaughn" userId="63f8d931-b7e0-4229-b410-3dfab9ebb1b0" providerId="ADAL" clId="{29DF3D93-026F-43A7-B216-0E33C84271BB}" dt="2024-08-31T04:07:06.525" v="1332" actId="478"/>
          <ac:picMkLst>
            <pc:docMk/>
            <pc:sldMk cId="2319073605" sldId="303"/>
            <ac:picMk id="6" creationId="{01AD2D64-F4BD-6ACB-0F2D-05883AE3A29D}"/>
          </ac:picMkLst>
        </pc:picChg>
      </pc:sldChg>
      <pc:sldChg chg="addSp delSp modSp new mod">
        <pc:chgData name="Mason, Tavaughn" userId="63f8d931-b7e0-4229-b410-3dfab9ebb1b0" providerId="ADAL" clId="{29DF3D93-026F-43A7-B216-0E33C84271BB}" dt="2024-08-31T03:56:08.526" v="1103" actId="1076"/>
        <pc:sldMkLst>
          <pc:docMk/>
          <pc:sldMk cId="4084888093" sldId="304"/>
        </pc:sldMkLst>
        <pc:spChg chg="del">
          <ac:chgData name="Mason, Tavaughn" userId="63f8d931-b7e0-4229-b410-3dfab9ebb1b0" providerId="ADAL" clId="{29DF3D93-026F-43A7-B216-0E33C84271BB}" dt="2024-08-31T01:00:54.230" v="833" actId="478"/>
          <ac:spMkLst>
            <pc:docMk/>
            <pc:sldMk cId="4084888093" sldId="304"/>
            <ac:spMk id="2" creationId="{D767A835-4AF7-205E-E621-1C64DB906F6D}"/>
          </ac:spMkLst>
        </pc:spChg>
        <pc:spChg chg="mod">
          <ac:chgData name="Mason, Tavaughn" userId="63f8d931-b7e0-4229-b410-3dfab9ebb1b0" providerId="ADAL" clId="{29DF3D93-026F-43A7-B216-0E33C84271BB}" dt="2024-08-31T03:56:06.044" v="1102" actId="1076"/>
          <ac:spMkLst>
            <pc:docMk/>
            <pc:sldMk cId="4084888093" sldId="304"/>
            <ac:spMk id="3" creationId="{03E0E326-6097-18F5-9A34-5C9466E2AAF0}"/>
          </ac:spMkLst>
        </pc:spChg>
        <pc:spChg chg="del">
          <ac:chgData name="Mason, Tavaughn" userId="63f8d931-b7e0-4229-b410-3dfab9ebb1b0" providerId="ADAL" clId="{29DF3D93-026F-43A7-B216-0E33C84271BB}" dt="2024-08-31T01:01:01.188" v="835" actId="478"/>
          <ac:spMkLst>
            <pc:docMk/>
            <pc:sldMk cId="4084888093" sldId="304"/>
            <ac:spMk id="4" creationId="{64F66627-7FDF-30EB-3567-3DA5D21F49B3}"/>
          </ac:spMkLst>
        </pc:spChg>
        <pc:picChg chg="add mod">
          <ac:chgData name="Mason, Tavaughn" userId="63f8d931-b7e0-4229-b410-3dfab9ebb1b0" providerId="ADAL" clId="{29DF3D93-026F-43A7-B216-0E33C84271BB}" dt="2024-08-31T03:56:08.526" v="1103" actId="1076"/>
          <ac:picMkLst>
            <pc:docMk/>
            <pc:sldMk cId="4084888093" sldId="304"/>
            <ac:picMk id="5" creationId="{5F2EDB95-02B9-706C-6AE0-B9924D5CAB8E}"/>
          </ac:picMkLst>
        </pc:picChg>
      </pc:sldChg>
      <pc:sldChg chg="addSp delSp modSp new mod">
        <pc:chgData name="Mason, Tavaughn" userId="63f8d931-b7e0-4229-b410-3dfab9ebb1b0" providerId="ADAL" clId="{29DF3D93-026F-43A7-B216-0E33C84271BB}" dt="2024-08-31T03:55:50.207" v="1100" actId="1076"/>
        <pc:sldMkLst>
          <pc:docMk/>
          <pc:sldMk cId="3797659633" sldId="305"/>
        </pc:sldMkLst>
        <pc:spChg chg="del">
          <ac:chgData name="Mason, Tavaughn" userId="63f8d931-b7e0-4229-b410-3dfab9ebb1b0" providerId="ADAL" clId="{29DF3D93-026F-43A7-B216-0E33C84271BB}" dt="2024-08-31T01:00:11.177" v="798" actId="478"/>
          <ac:spMkLst>
            <pc:docMk/>
            <pc:sldMk cId="3797659633" sldId="305"/>
            <ac:spMk id="2" creationId="{F7A7C8B1-462E-1D6A-E8B8-74950BBB168B}"/>
          </ac:spMkLst>
        </pc:spChg>
        <pc:spChg chg="mod">
          <ac:chgData name="Mason, Tavaughn" userId="63f8d931-b7e0-4229-b410-3dfab9ebb1b0" providerId="ADAL" clId="{29DF3D93-026F-43A7-B216-0E33C84271BB}" dt="2024-08-31T03:55:50.207" v="1100" actId="1076"/>
          <ac:spMkLst>
            <pc:docMk/>
            <pc:sldMk cId="3797659633" sldId="305"/>
            <ac:spMk id="3" creationId="{B230BC5E-39CB-7F2A-8F11-461280FC14CC}"/>
          </ac:spMkLst>
        </pc:spChg>
        <pc:spChg chg="del">
          <ac:chgData name="Mason, Tavaughn" userId="63f8d931-b7e0-4229-b410-3dfab9ebb1b0" providerId="ADAL" clId="{29DF3D93-026F-43A7-B216-0E33C84271BB}" dt="2024-08-31T01:00:18.976" v="800" actId="478"/>
          <ac:spMkLst>
            <pc:docMk/>
            <pc:sldMk cId="3797659633" sldId="305"/>
            <ac:spMk id="4" creationId="{EAF4E53F-7418-2097-D620-F765625A1E48}"/>
          </ac:spMkLst>
        </pc:spChg>
        <pc:picChg chg="add mod">
          <ac:chgData name="Mason, Tavaughn" userId="63f8d931-b7e0-4229-b410-3dfab9ebb1b0" providerId="ADAL" clId="{29DF3D93-026F-43A7-B216-0E33C84271BB}" dt="2024-08-31T03:55:44.582" v="1099" actId="1076"/>
          <ac:picMkLst>
            <pc:docMk/>
            <pc:sldMk cId="3797659633" sldId="305"/>
            <ac:picMk id="5" creationId="{52347450-AF48-6EBC-493A-7194E1DCEBBA}"/>
          </ac:picMkLst>
        </pc:picChg>
      </pc:sldChg>
      <pc:sldChg chg="addSp delSp modSp new mod">
        <pc:chgData name="Mason, Tavaughn" userId="63f8d931-b7e0-4229-b410-3dfab9ebb1b0" providerId="ADAL" clId="{29DF3D93-026F-43A7-B216-0E33C84271BB}" dt="2024-08-31T03:55:23.820" v="1096" actId="1076"/>
        <pc:sldMkLst>
          <pc:docMk/>
          <pc:sldMk cId="3060230602" sldId="306"/>
        </pc:sldMkLst>
        <pc:spChg chg="del">
          <ac:chgData name="Mason, Tavaughn" userId="63f8d931-b7e0-4229-b410-3dfab9ebb1b0" providerId="ADAL" clId="{29DF3D93-026F-43A7-B216-0E33C84271BB}" dt="2024-08-31T01:03:52.542" v="925" actId="478"/>
          <ac:spMkLst>
            <pc:docMk/>
            <pc:sldMk cId="3060230602" sldId="306"/>
            <ac:spMk id="2" creationId="{B4B24276-C47A-D34E-FF69-9749CF70E0C2}"/>
          </ac:spMkLst>
        </pc:spChg>
        <pc:spChg chg="mod">
          <ac:chgData name="Mason, Tavaughn" userId="63f8d931-b7e0-4229-b410-3dfab9ebb1b0" providerId="ADAL" clId="{29DF3D93-026F-43A7-B216-0E33C84271BB}" dt="2024-08-31T03:55:21.511" v="1095" actId="1076"/>
          <ac:spMkLst>
            <pc:docMk/>
            <pc:sldMk cId="3060230602" sldId="306"/>
            <ac:spMk id="3" creationId="{7E3F389A-1B1D-D488-1804-3759A49DF123}"/>
          </ac:spMkLst>
        </pc:spChg>
        <pc:spChg chg="del">
          <ac:chgData name="Mason, Tavaughn" userId="63f8d931-b7e0-4229-b410-3dfab9ebb1b0" providerId="ADAL" clId="{29DF3D93-026F-43A7-B216-0E33C84271BB}" dt="2024-08-31T01:03:58.657" v="927" actId="478"/>
          <ac:spMkLst>
            <pc:docMk/>
            <pc:sldMk cId="3060230602" sldId="306"/>
            <ac:spMk id="4" creationId="{BC33E171-C965-8D40-0B09-2EFED6D88C01}"/>
          </ac:spMkLst>
        </pc:spChg>
        <pc:picChg chg="add mod">
          <ac:chgData name="Mason, Tavaughn" userId="63f8d931-b7e0-4229-b410-3dfab9ebb1b0" providerId="ADAL" clId="{29DF3D93-026F-43A7-B216-0E33C84271BB}" dt="2024-08-31T03:55:23.820" v="1096" actId="1076"/>
          <ac:picMkLst>
            <pc:docMk/>
            <pc:sldMk cId="3060230602" sldId="306"/>
            <ac:picMk id="6" creationId="{4C0B9C9F-CC71-D4A3-39C8-7C30B2ED16B6}"/>
          </ac:picMkLst>
        </pc:picChg>
      </pc:sldChg>
      <pc:sldChg chg="addSp delSp modSp new mod">
        <pc:chgData name="Mason, Tavaughn" userId="63f8d931-b7e0-4229-b410-3dfab9ebb1b0" providerId="ADAL" clId="{29DF3D93-026F-43A7-B216-0E33C84271BB}" dt="2024-08-31T04:40:05.279" v="1475" actId="20577"/>
        <pc:sldMkLst>
          <pc:docMk/>
          <pc:sldMk cId="2705827614" sldId="307"/>
        </pc:sldMkLst>
        <pc:spChg chg="mod">
          <ac:chgData name="Mason, Tavaughn" userId="63f8d931-b7e0-4229-b410-3dfab9ebb1b0" providerId="ADAL" clId="{29DF3D93-026F-43A7-B216-0E33C84271BB}" dt="2024-08-31T04:40:05.279" v="1475" actId="20577"/>
          <ac:spMkLst>
            <pc:docMk/>
            <pc:sldMk cId="2705827614" sldId="307"/>
            <ac:spMk id="3" creationId="{4C2A772F-A5D9-BB37-FC2A-42ED46EDB997}"/>
          </ac:spMkLst>
        </pc:spChg>
        <pc:picChg chg="add del mod">
          <ac:chgData name="Mason, Tavaughn" userId="63f8d931-b7e0-4229-b410-3dfab9ebb1b0" providerId="ADAL" clId="{29DF3D93-026F-43A7-B216-0E33C84271BB}" dt="2024-08-31T04:37:53.224" v="1398" actId="478"/>
          <ac:picMkLst>
            <pc:docMk/>
            <pc:sldMk cId="2705827614" sldId="307"/>
            <ac:picMk id="6" creationId="{43E6740E-DE45-28BF-87DB-8DCB29B6B35A}"/>
          </ac:picMkLst>
        </pc:picChg>
        <pc:picChg chg="add mod">
          <ac:chgData name="Mason, Tavaughn" userId="63f8d931-b7e0-4229-b410-3dfab9ebb1b0" providerId="ADAL" clId="{29DF3D93-026F-43A7-B216-0E33C84271BB}" dt="2024-08-31T04:38:59.733" v="1419" actId="1076"/>
          <ac:picMkLst>
            <pc:docMk/>
            <pc:sldMk cId="2705827614" sldId="307"/>
            <ac:picMk id="8" creationId="{7F7CF7BE-C8B8-18A6-C575-93E4DFE5A136}"/>
          </ac:picMkLst>
        </pc:picChg>
        <pc:picChg chg="add mod">
          <ac:chgData name="Mason, Tavaughn" userId="63f8d931-b7e0-4229-b410-3dfab9ebb1b0" providerId="ADAL" clId="{29DF3D93-026F-43A7-B216-0E33C84271BB}" dt="2024-08-31T04:39:08.411" v="1421" actId="1076"/>
          <ac:picMkLst>
            <pc:docMk/>
            <pc:sldMk cId="2705827614" sldId="307"/>
            <ac:picMk id="10" creationId="{C7199166-F9F4-3608-B994-80A4CDFCA74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16356-3B28-4AAF-8099-7941810E2475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DA344-5FA2-43F7-9D95-CA56C82B0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62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44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34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40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5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7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23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35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AAEB19-4B49-2801-9B15-7682CDF04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23C3EC-28B3-4644-8BE5-3288734B4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7468" y="486137"/>
            <a:ext cx="5427584" cy="3599727"/>
          </a:xfrm>
        </p:spPr>
        <p:txBody>
          <a:bodyPr anchor="b" anchorCtr="0">
            <a:noAutofit/>
          </a:bodyPr>
          <a:lstStyle>
            <a:lvl1pPr algn="l">
              <a:defRPr sz="44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64FCBF4-90E6-FFAA-143D-3A01CE5256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24774" y="-6713"/>
            <a:ext cx="6578801" cy="6894576"/>
          </a:xfrm>
          <a:custGeom>
            <a:avLst/>
            <a:gdLst>
              <a:gd name="connsiteX0" fmla="*/ 0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0 w 6613525"/>
              <a:gd name="connsiteY4" fmla="*/ 0 h 6858000"/>
              <a:gd name="connsiteX0" fmla="*/ 1875099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1875099 w 6613525"/>
              <a:gd name="connsiteY4" fmla="*/ 0 h 6858000"/>
              <a:gd name="connsiteX0" fmla="*/ 1840375 w 6578801"/>
              <a:gd name="connsiteY0" fmla="*/ 0 h 6869575"/>
              <a:gd name="connsiteX1" fmla="*/ 6578801 w 6578801"/>
              <a:gd name="connsiteY1" fmla="*/ 0 h 6869575"/>
              <a:gd name="connsiteX2" fmla="*/ 6578801 w 6578801"/>
              <a:gd name="connsiteY2" fmla="*/ 6858000 h 6869575"/>
              <a:gd name="connsiteX3" fmla="*/ 0 w 6578801"/>
              <a:gd name="connsiteY3" fmla="*/ 6869575 h 6869575"/>
              <a:gd name="connsiteX4" fmla="*/ 1840375 w 6578801"/>
              <a:gd name="connsiteY4" fmla="*/ 0 h 686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8801" h="6869575">
                <a:moveTo>
                  <a:pt x="1840375" y="0"/>
                </a:moveTo>
                <a:lnTo>
                  <a:pt x="6578801" y="0"/>
                </a:lnTo>
                <a:lnTo>
                  <a:pt x="6578801" y="6858000"/>
                </a:lnTo>
                <a:lnTo>
                  <a:pt x="0" y="6869575"/>
                </a:lnTo>
                <a:lnTo>
                  <a:pt x="1840375" y="0"/>
                </a:lnTo>
                <a:close/>
              </a:path>
            </a:pathLst>
          </a:custGeom>
        </p:spPr>
        <p:txBody>
          <a:bodyPr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669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E1BBEEFE-AE8A-8083-54B6-DBE9BC0E9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2863" y="0"/>
            <a:ext cx="4658392" cy="6858000"/>
          </a:xfrm>
          <a:custGeom>
            <a:avLst/>
            <a:gdLst>
              <a:gd name="connsiteX0" fmla="*/ 0 w 4658392"/>
              <a:gd name="connsiteY0" fmla="*/ 0 h 6858000"/>
              <a:gd name="connsiteX1" fmla="*/ 4658392 w 4658392"/>
              <a:gd name="connsiteY1" fmla="*/ 0 h 6858000"/>
              <a:gd name="connsiteX2" fmla="*/ 2820797 w 4658392"/>
              <a:gd name="connsiteY2" fmla="*/ 6858000 h 6858000"/>
              <a:gd name="connsiteX3" fmla="*/ 0 w 4658392"/>
              <a:gd name="connsiteY3" fmla="*/ 6858000 h 6858000"/>
              <a:gd name="connsiteX4" fmla="*/ 0 w 46583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8392" h="6858000">
                <a:moveTo>
                  <a:pt x="0" y="0"/>
                </a:moveTo>
                <a:lnTo>
                  <a:pt x="4658392" y="0"/>
                </a:lnTo>
                <a:lnTo>
                  <a:pt x="282079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4FF31D-04D7-B1F4-53B1-AA4170602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F040EF-92FF-AEA1-BBA6-A4B739E11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A59A84-C321-FDF9-555F-1FB322EB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09286"/>
            <a:ext cx="3200400" cy="5617193"/>
          </a:xfrm>
        </p:spPr>
        <p:txBody>
          <a:bodyPr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412" y="509286"/>
            <a:ext cx="4328932" cy="5617194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800"/>
            </a:lvl1pPr>
            <a:lvl2pPr marL="457200" indent="0">
              <a:lnSpc>
                <a:spcPct val="150000"/>
              </a:lnSpc>
              <a:spcBef>
                <a:spcPts val="1000"/>
              </a:spcBef>
              <a:buNone/>
              <a:defRPr sz="1600"/>
            </a:lvl2pPr>
            <a:lvl3pPr marL="914400" indent="0">
              <a:lnSpc>
                <a:spcPct val="150000"/>
              </a:lnSpc>
              <a:spcBef>
                <a:spcPts val="1000"/>
              </a:spcBef>
              <a:buNone/>
              <a:defRPr sz="1400"/>
            </a:lvl3pPr>
            <a:lvl4pPr marL="1371600" indent="0">
              <a:lnSpc>
                <a:spcPct val="150000"/>
              </a:lnSpc>
              <a:spcBef>
                <a:spcPts val="1000"/>
              </a:spcBef>
              <a:buNone/>
              <a:defRPr sz="1200"/>
            </a:lvl4pPr>
            <a:lvl5pPr marL="1828800" indent="0">
              <a:lnSpc>
                <a:spcPct val="150000"/>
              </a:lnSpc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60CD5A6-A0E4-A658-65B1-0D6C053316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8813" y="-22860"/>
            <a:ext cx="2651760" cy="6903720"/>
          </a:xfrm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16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CBD635-4863-B127-5668-D2C7DA8CD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629720-DD91-8012-686D-AABA43987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0911820" y="0"/>
            <a:ext cx="913577" cy="68580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0117" y="185195"/>
            <a:ext cx="6930838" cy="150549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B27827-7491-B1C2-D9C5-975A9FF66E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8788" y="-22860"/>
            <a:ext cx="3291840" cy="6903720"/>
          </a:xfrm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D4D4555-A25D-09B6-36AF-5977189F2DD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70116" y="2022395"/>
            <a:ext cx="6941703" cy="4297680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/>
            </a:lvl1pPr>
            <a:lvl2pPr>
              <a:spcBef>
                <a:spcPts val="1000"/>
              </a:spcBef>
              <a:spcAft>
                <a:spcPts val="1500"/>
              </a:spcAft>
              <a:defRPr sz="1800"/>
            </a:lvl2pPr>
            <a:lvl3pPr>
              <a:spcBef>
                <a:spcPts val="1000"/>
              </a:spcBef>
              <a:spcAft>
                <a:spcPts val="1500"/>
              </a:spcAft>
              <a:defRPr sz="1800"/>
            </a:lvl3pPr>
            <a:lvl4pPr>
              <a:spcBef>
                <a:spcPts val="1000"/>
              </a:spcBef>
              <a:spcAft>
                <a:spcPts val="1500"/>
              </a:spcAft>
              <a:defRPr sz="1800"/>
            </a:lvl4pPr>
            <a:lvl5pPr>
              <a:spcBef>
                <a:spcPts val="1000"/>
              </a:spcBef>
              <a:spcAft>
                <a:spcPts val="1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2748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843C0D-8C0B-0B3C-7014-7B7217C00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B715CF-E60F-DDAE-369E-BCC2CE4FF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BD8F5F-4228-6BB9-5EA6-553590898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721F95-97C0-7151-B9F6-C088CEA1A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78AD50A-9C6A-454B-0CAD-EAB5184401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" y="0"/>
            <a:ext cx="7816995" cy="6858000"/>
          </a:xfrm>
          <a:custGeom>
            <a:avLst/>
            <a:gdLst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0 w 7813675"/>
              <a:gd name="connsiteY3" fmla="*/ 6903720 h 6903720"/>
              <a:gd name="connsiteX4" fmla="*/ 0 w 7813675"/>
              <a:gd name="connsiteY4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798854 w 7813675"/>
              <a:gd name="connsiteY3" fmla="*/ 686716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7803"/>
              <a:gd name="connsiteX1" fmla="*/ 7813675 w 7813675"/>
              <a:gd name="connsiteY1" fmla="*/ 0 h 6907803"/>
              <a:gd name="connsiteX2" fmla="*/ 7813675 w 7813675"/>
              <a:gd name="connsiteY2" fmla="*/ 6903720 h 6907803"/>
              <a:gd name="connsiteX3" fmla="*/ 809014 w 7813675"/>
              <a:gd name="connsiteY3" fmla="*/ 6907803 h 6907803"/>
              <a:gd name="connsiteX4" fmla="*/ 0 w 7813675"/>
              <a:gd name="connsiteY4" fmla="*/ 6903720 h 6907803"/>
              <a:gd name="connsiteX5" fmla="*/ 0 w 7813675"/>
              <a:gd name="connsiteY5" fmla="*/ 0 h 6907803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8748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8748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9891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740434 w 7813675"/>
              <a:gd name="connsiteY3" fmla="*/ 689891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7385"/>
              <a:gd name="connsiteX1" fmla="*/ 7813675 w 7813675"/>
              <a:gd name="connsiteY1" fmla="*/ 0 h 6907385"/>
              <a:gd name="connsiteX2" fmla="*/ 7813675 w 7813675"/>
              <a:gd name="connsiteY2" fmla="*/ 6903720 h 6907385"/>
              <a:gd name="connsiteX3" fmla="*/ 6359380 w 7813675"/>
              <a:gd name="connsiteY3" fmla="*/ 6907385 h 6907385"/>
              <a:gd name="connsiteX4" fmla="*/ 740434 w 7813675"/>
              <a:gd name="connsiteY4" fmla="*/ 6898913 h 6907385"/>
              <a:gd name="connsiteX5" fmla="*/ 0 w 7813675"/>
              <a:gd name="connsiteY5" fmla="*/ 6903720 h 6907385"/>
              <a:gd name="connsiteX6" fmla="*/ 0 w 7813675"/>
              <a:gd name="connsiteY6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3320 w 7816995"/>
              <a:gd name="connsiteY5" fmla="*/ 690372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2899555 w 7816995"/>
              <a:gd name="connsiteY2" fmla="*/ 464820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16995" h="6907385">
                <a:moveTo>
                  <a:pt x="3320" y="0"/>
                </a:moveTo>
                <a:lnTo>
                  <a:pt x="7816995" y="0"/>
                </a:lnTo>
                <a:lnTo>
                  <a:pt x="2899555" y="4648200"/>
                </a:lnTo>
                <a:lnTo>
                  <a:pt x="6362700" y="6907385"/>
                </a:lnTo>
                <a:lnTo>
                  <a:pt x="743754" y="6898913"/>
                </a:lnTo>
                <a:lnTo>
                  <a:pt x="2876060" y="4644390"/>
                </a:lnTo>
                <a:cubicBezTo>
                  <a:pt x="1610033" y="3689302"/>
                  <a:pt x="1117437" y="3324763"/>
                  <a:pt x="0" y="2510645"/>
                </a:cubicBezTo>
                <a:cubicBezTo>
                  <a:pt x="1107" y="1673763"/>
                  <a:pt x="2213" y="836882"/>
                  <a:pt x="3320" y="0"/>
                </a:cubicBezTo>
                <a:close/>
              </a:path>
            </a:pathLst>
          </a:custGeom>
          <a:solidFill>
            <a:schemeClr val="tx2"/>
          </a:solidFill>
          <a:ln w="22225">
            <a:noFill/>
          </a:ln>
        </p:spPr>
        <p:txBody>
          <a:bodyPr lIns="274320" tIns="27432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92" y="731562"/>
            <a:ext cx="4902843" cy="3526778"/>
          </a:xfrm>
          <a:noFill/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80992" y="4373217"/>
            <a:ext cx="4902843" cy="175322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000"/>
              </a:spcBef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0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10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10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10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7272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55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84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48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43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59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14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59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91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50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linuxfoundation.org/blog/blog/classic-sysadmin-absolute-path-vs-relative-path-in-linux-unix" TargetMode="External"/><Relationship Id="rId5" Type="http://schemas.openxmlformats.org/officeDocument/2006/relationships/hyperlink" Target="https://www.namehero.com/blog/what-is-linux-tail-command-and-how-to-use-it/" TargetMode="External"/><Relationship Id="rId4" Type="http://schemas.openxmlformats.org/officeDocument/2006/relationships/hyperlink" Target="https://www.baeldung.com/linux/sigint-and-other-termination-signal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FEC93CF-2672-7D78-F278-58C5E012E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572" y="1793729"/>
            <a:ext cx="5427584" cy="3599727"/>
          </a:xfrm>
        </p:spPr>
        <p:txBody>
          <a:bodyPr/>
          <a:lstStyle/>
          <a:p>
            <a:r>
              <a:rPr lang="en-US" sz="2000" dirty="0"/>
              <a:t>Course: CEIS 106 –</a:t>
            </a:r>
            <a:br>
              <a:rPr lang="en-US" sz="2000" dirty="0"/>
            </a:br>
            <a:r>
              <a:rPr lang="en-US" sz="2000" dirty="0"/>
              <a:t> Introduction to operation systems</a:t>
            </a:r>
            <a:br>
              <a:rPr lang="en-US" sz="2000" dirty="0"/>
            </a:b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Student: Tavaughn Mason</a:t>
            </a:r>
            <a:br>
              <a:rPr lang="en-US" sz="2000" dirty="0"/>
            </a:b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Instructor: Charlotte Mckenzie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Session: 60580</a:t>
            </a:r>
          </a:p>
        </p:txBody>
      </p:sp>
      <p:pic>
        <p:nvPicPr>
          <p:cNvPr id="7" name="Picture Placeholder 6" descr="Looking up view of a city with skyscrapers">
            <a:extLst>
              <a:ext uri="{FF2B5EF4-FFF2-40B4-BE49-F238E27FC236}">
                <a16:creationId xmlns:a16="http://schemas.microsoft.com/office/drawing/2014/main" id="{ED21B7CD-3D69-26B5-8A0B-52A19A6B0A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/>
      </p:pic>
    </p:spTree>
    <p:extLst>
      <p:ext uri="{BB962C8B-B14F-4D97-AF65-F5344CB8AC3E}">
        <p14:creationId xmlns:p14="http://schemas.microsoft.com/office/powerpoint/2010/main" val="3078994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783D-3183-D781-7AC7-7933C944D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780" y="1248757"/>
            <a:ext cx="4328932" cy="852516"/>
          </a:xfrm>
        </p:spPr>
        <p:txBody>
          <a:bodyPr/>
          <a:lstStyle/>
          <a:p>
            <a:r>
              <a:rPr lang="en-US" dirty="0"/>
              <a:t>Make the PATH variable permanent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B3CD91-54DC-1D13-0A92-B45E264AF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457" y="3214255"/>
            <a:ext cx="4241524" cy="32860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22EEE1-9FB2-F017-4BC9-E205D0608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80" y="2993740"/>
            <a:ext cx="4241524" cy="34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36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13298-A679-D194-45FA-2646971B8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468" y="486137"/>
            <a:ext cx="5427584" cy="3599727"/>
          </a:xfrm>
        </p:spPr>
        <p:txBody>
          <a:bodyPr anchor="b">
            <a:normAutofit/>
          </a:bodyPr>
          <a:lstStyle/>
          <a:p>
            <a:r>
              <a:rPr lang="en-US" dirty="0"/>
              <a:t>Module 4: Demonstrate Basic Linux Administrative task</a:t>
            </a:r>
          </a:p>
        </p:txBody>
      </p:sp>
      <p:pic>
        <p:nvPicPr>
          <p:cNvPr id="5" name="Picture 4" descr="Green dialogue boxes">
            <a:extLst>
              <a:ext uri="{FF2B5EF4-FFF2-40B4-BE49-F238E27FC236}">
                <a16:creationId xmlns:a16="http://schemas.microsoft.com/office/drawing/2014/main" id="{1C02B7BA-5330-10FD-6C88-7FC3583ACB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68" r="13193" b="-2"/>
          <a:stretch/>
        </p:blipFill>
        <p:spPr>
          <a:xfrm>
            <a:off x="5624774" y="-6713"/>
            <a:ext cx="6578801" cy="6894576"/>
          </a:xfrm>
          <a:custGeom>
            <a:avLst/>
            <a:gdLst>
              <a:gd name="connsiteX0" fmla="*/ 0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0 w 6613525"/>
              <a:gd name="connsiteY4" fmla="*/ 0 h 6858000"/>
              <a:gd name="connsiteX0" fmla="*/ 1875099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1875099 w 6613525"/>
              <a:gd name="connsiteY4" fmla="*/ 0 h 6858000"/>
              <a:gd name="connsiteX0" fmla="*/ 1840375 w 6578801"/>
              <a:gd name="connsiteY0" fmla="*/ 0 h 6869575"/>
              <a:gd name="connsiteX1" fmla="*/ 6578801 w 6578801"/>
              <a:gd name="connsiteY1" fmla="*/ 0 h 6869575"/>
              <a:gd name="connsiteX2" fmla="*/ 6578801 w 6578801"/>
              <a:gd name="connsiteY2" fmla="*/ 6858000 h 6869575"/>
              <a:gd name="connsiteX3" fmla="*/ 0 w 6578801"/>
              <a:gd name="connsiteY3" fmla="*/ 6869575 h 6869575"/>
              <a:gd name="connsiteX4" fmla="*/ 1840375 w 6578801"/>
              <a:gd name="connsiteY4" fmla="*/ 0 h 686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8801" h="6869575">
                <a:moveTo>
                  <a:pt x="1840375" y="0"/>
                </a:moveTo>
                <a:lnTo>
                  <a:pt x="6578801" y="0"/>
                </a:lnTo>
                <a:lnTo>
                  <a:pt x="6578801" y="6858000"/>
                </a:lnTo>
                <a:lnTo>
                  <a:pt x="0" y="6869575"/>
                </a:lnTo>
                <a:lnTo>
                  <a:pt x="1840375" y="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893915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90813-B364-6D57-C76B-F3CCF480A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068" y="386952"/>
            <a:ext cx="4328932" cy="5617194"/>
          </a:xfrm>
        </p:spPr>
        <p:txBody>
          <a:bodyPr/>
          <a:lstStyle/>
          <a:p>
            <a:r>
              <a:rPr lang="en-US" dirty="0"/>
              <a:t>Test user and group settings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55804A-87F0-2560-A6B4-56C88D1F9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23" y="177801"/>
            <a:ext cx="4432403" cy="3251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715293-6266-D118-F3D7-A07EED325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73" y="3671452"/>
            <a:ext cx="4518053" cy="311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33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3BA0F-07F9-0A3C-0FA9-2AA7A1468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A772F-A5D9-BB37-FC2A-42ED46EDB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Remove users and groups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CDF706-7245-1999-1055-C075C7EF01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7CF7BE-C8B8-18A6-C575-93E4DFE5A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03" y="3964823"/>
            <a:ext cx="4263605" cy="25375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199166-F9F4-3608-B994-80A4CDFCA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56" y="554675"/>
            <a:ext cx="4503287" cy="303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27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60BBB-CC34-91E6-7FF8-F5DE4D150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468" y="486137"/>
            <a:ext cx="5427584" cy="3599727"/>
          </a:xfrm>
        </p:spPr>
        <p:txBody>
          <a:bodyPr anchor="b">
            <a:normAutofit/>
          </a:bodyPr>
          <a:lstStyle/>
          <a:p>
            <a:r>
              <a:rPr lang="en-US" sz="4100" dirty="0"/>
              <a:t>Module:5 Discover host and IP configurations</a:t>
            </a:r>
          </a:p>
          <a:p>
            <a:r>
              <a:rPr lang="en-US" sz="4100" dirty="0"/>
              <a:t>- Examine basic </a:t>
            </a:r>
            <a:r>
              <a:rPr lang="en-US" sz="4100" dirty="0" err="1"/>
              <a:t>linux</a:t>
            </a:r>
            <a:r>
              <a:rPr lang="en-US" sz="4100" dirty="0"/>
              <a:t> Network configuration</a:t>
            </a:r>
          </a:p>
        </p:txBody>
      </p:sp>
      <p:pic>
        <p:nvPicPr>
          <p:cNvPr id="5" name="Video 4" descr="Electronic System">
            <a:extLst>
              <a:ext uri="{FF2B5EF4-FFF2-40B4-BE49-F238E27FC236}">
                <a16:creationId xmlns:a16="http://schemas.microsoft.com/office/drawing/2014/main" id="{C57129FC-E1E7-9552-65A6-7D98BE38F6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0661" r="25513" b="1"/>
          <a:stretch/>
        </p:blipFill>
        <p:spPr>
          <a:xfrm>
            <a:off x="5624774" y="-6713"/>
            <a:ext cx="6578801" cy="6894576"/>
          </a:xfrm>
          <a:custGeom>
            <a:avLst/>
            <a:gdLst>
              <a:gd name="connsiteX0" fmla="*/ 0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0 w 6613525"/>
              <a:gd name="connsiteY4" fmla="*/ 0 h 6858000"/>
              <a:gd name="connsiteX0" fmla="*/ 1875099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1875099 w 6613525"/>
              <a:gd name="connsiteY4" fmla="*/ 0 h 6858000"/>
              <a:gd name="connsiteX0" fmla="*/ 1840375 w 6578801"/>
              <a:gd name="connsiteY0" fmla="*/ 0 h 6869575"/>
              <a:gd name="connsiteX1" fmla="*/ 6578801 w 6578801"/>
              <a:gd name="connsiteY1" fmla="*/ 0 h 6869575"/>
              <a:gd name="connsiteX2" fmla="*/ 6578801 w 6578801"/>
              <a:gd name="connsiteY2" fmla="*/ 6858000 h 6869575"/>
              <a:gd name="connsiteX3" fmla="*/ 0 w 6578801"/>
              <a:gd name="connsiteY3" fmla="*/ 6869575 h 6869575"/>
              <a:gd name="connsiteX4" fmla="*/ 1840375 w 6578801"/>
              <a:gd name="connsiteY4" fmla="*/ 0 h 686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8801" h="6869575">
                <a:moveTo>
                  <a:pt x="1840375" y="0"/>
                </a:moveTo>
                <a:lnTo>
                  <a:pt x="6578801" y="0"/>
                </a:lnTo>
                <a:lnTo>
                  <a:pt x="6578801" y="6858000"/>
                </a:lnTo>
                <a:lnTo>
                  <a:pt x="0" y="6869575"/>
                </a:lnTo>
                <a:lnTo>
                  <a:pt x="1840375" y="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6244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0E326-6097-18F5-9A34-5C9466E2A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614" y="436883"/>
            <a:ext cx="4328932" cy="5617194"/>
          </a:xfrm>
        </p:spPr>
        <p:txBody>
          <a:bodyPr/>
          <a:lstStyle/>
          <a:p>
            <a:r>
              <a:rPr lang="en-US" dirty="0"/>
              <a:t>Discover IP host configurations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2EDB95-02B9-706C-6AE0-B9924D5CA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01" y="1836969"/>
            <a:ext cx="4968899" cy="318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88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0BC5E-39CB-7F2A-8F11-461280FC1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762" y="620403"/>
            <a:ext cx="4328932" cy="5617194"/>
          </a:xfrm>
        </p:spPr>
        <p:txBody>
          <a:bodyPr/>
          <a:lstStyle/>
          <a:p>
            <a:r>
              <a:rPr lang="en-US" dirty="0"/>
              <a:t>Use Network utilities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347450-AF48-6EBC-493A-7194E1DCE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62" y="622655"/>
            <a:ext cx="5181469" cy="347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59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5B3AC-88AB-D9FC-35FE-5DB0F13F9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468" y="486137"/>
            <a:ext cx="5427584" cy="3599727"/>
          </a:xfrm>
        </p:spPr>
        <p:txBody>
          <a:bodyPr anchor="b">
            <a:normAutofit/>
          </a:bodyPr>
          <a:lstStyle/>
          <a:p>
            <a:r>
              <a:rPr lang="en-US" dirty="0"/>
              <a:t>Module:6 Monitor Linux Process</a:t>
            </a:r>
          </a:p>
          <a:p>
            <a:r>
              <a:rPr lang="en-US" dirty="0"/>
              <a:t>- Identify and mitigate security risk</a:t>
            </a:r>
          </a:p>
        </p:txBody>
      </p:sp>
      <p:pic>
        <p:nvPicPr>
          <p:cNvPr id="5" name="Picture 4" descr="Computer script on a screen">
            <a:extLst>
              <a:ext uri="{FF2B5EF4-FFF2-40B4-BE49-F238E27FC236}">
                <a16:creationId xmlns:a16="http://schemas.microsoft.com/office/drawing/2014/main" id="{AEAB69D3-EE50-66FE-2EA2-3D8854DC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6306" b="-1"/>
          <a:stretch/>
        </p:blipFill>
        <p:spPr>
          <a:xfrm>
            <a:off x="5624774" y="-6713"/>
            <a:ext cx="6578801" cy="6894576"/>
          </a:xfrm>
          <a:custGeom>
            <a:avLst/>
            <a:gdLst>
              <a:gd name="connsiteX0" fmla="*/ 0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0 w 6613525"/>
              <a:gd name="connsiteY4" fmla="*/ 0 h 6858000"/>
              <a:gd name="connsiteX0" fmla="*/ 1875099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1875099 w 6613525"/>
              <a:gd name="connsiteY4" fmla="*/ 0 h 6858000"/>
              <a:gd name="connsiteX0" fmla="*/ 1840375 w 6578801"/>
              <a:gd name="connsiteY0" fmla="*/ 0 h 6869575"/>
              <a:gd name="connsiteX1" fmla="*/ 6578801 w 6578801"/>
              <a:gd name="connsiteY1" fmla="*/ 0 h 6869575"/>
              <a:gd name="connsiteX2" fmla="*/ 6578801 w 6578801"/>
              <a:gd name="connsiteY2" fmla="*/ 6858000 h 6869575"/>
              <a:gd name="connsiteX3" fmla="*/ 0 w 6578801"/>
              <a:gd name="connsiteY3" fmla="*/ 6869575 h 6869575"/>
              <a:gd name="connsiteX4" fmla="*/ 1840375 w 6578801"/>
              <a:gd name="connsiteY4" fmla="*/ 0 h 686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8801" h="6869575">
                <a:moveTo>
                  <a:pt x="1840375" y="0"/>
                </a:moveTo>
                <a:lnTo>
                  <a:pt x="6578801" y="0"/>
                </a:lnTo>
                <a:lnTo>
                  <a:pt x="6578801" y="6858000"/>
                </a:lnTo>
                <a:lnTo>
                  <a:pt x="0" y="6869575"/>
                </a:lnTo>
                <a:lnTo>
                  <a:pt x="1840375" y="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156252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F389A-1B1D-D488-1804-3759A49DF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3824" y="493775"/>
            <a:ext cx="4328932" cy="5322085"/>
          </a:xfrm>
        </p:spPr>
        <p:txBody>
          <a:bodyPr/>
          <a:lstStyle/>
          <a:p>
            <a:r>
              <a:rPr lang="en-US" dirty="0"/>
              <a:t>Monitor network bandwidth usage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9C9F-CC71-D4A3-39C8-7C30B2ED1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58" y="582260"/>
            <a:ext cx="5851442" cy="482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30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7" descr="Looking up view of tall buildings">
            <a:extLst>
              <a:ext uri="{FF2B5EF4-FFF2-40B4-BE49-F238E27FC236}">
                <a16:creationId xmlns:a16="http://schemas.microsoft.com/office/drawing/2014/main" id="{A672B903-78EE-718A-C122-69D5120788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 b="61"/>
          <a:stretch/>
        </p:blipFill>
        <p:spPr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4B9B14-842F-506B-035C-BB98AE6E4618}"/>
              </a:ext>
            </a:extLst>
          </p:cNvPr>
          <p:cNvSpPr txBox="1"/>
          <p:nvPr/>
        </p:nvSpPr>
        <p:spPr>
          <a:xfrm>
            <a:off x="4777740" y="487052"/>
            <a:ext cx="6117336" cy="5573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Challenges</a:t>
            </a:r>
            <a:r>
              <a:rPr lang="en-US" kern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endParaRPr lang="en-US" sz="1800" kern="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common challenge presented in this case was the strict detail-to-case sensitivity regarding commands given in the command prompt.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Career Skills-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skills gained from this course are the computing and system architectures of basic scripting for the Linux operating system. This includes file system navigation, troubleshooting, and networking protocols.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Conclusion</a:t>
            </a:r>
            <a:r>
              <a:rPr lang="en-US" kern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course allowed me to examine Linux operating systems in relation to Windows concepts to understand their effects and security protocols better.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674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A8735-F1DC-1DE6-0A38-429B2F66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6836" y="-22860"/>
            <a:ext cx="4328932" cy="5617194"/>
          </a:xfrm>
          <a:noFill/>
        </p:spPr>
        <p:txBody>
          <a:bodyPr anchor="ctr">
            <a:normAutofit/>
          </a:bodyPr>
          <a:lstStyle/>
          <a:p>
            <a:r>
              <a:rPr lang="en-US" sz="3200" dirty="0"/>
              <a:t>Introduction </a:t>
            </a:r>
          </a:p>
        </p:txBody>
      </p:sp>
      <p:pic>
        <p:nvPicPr>
          <p:cNvPr id="25" name="Picture Placeholder 6" descr="A city skyline">
            <a:extLst>
              <a:ext uri="{FF2B5EF4-FFF2-40B4-BE49-F238E27FC236}">
                <a16:creationId xmlns:a16="http://schemas.microsoft.com/office/drawing/2014/main" id="{086C9520-C924-5732-CC82-F0C4A533D4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r="38"/>
          <a:stretch/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AB9797-853A-24AC-7E19-41C36D23CC0C}"/>
              </a:ext>
            </a:extLst>
          </p:cNvPr>
          <p:cNvSpPr txBox="1"/>
          <p:nvPr/>
        </p:nvSpPr>
        <p:spPr>
          <a:xfrm>
            <a:off x="3426905" y="4517136"/>
            <a:ext cx="61219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C1C1C"/>
                </a:solidFill>
                <a:effectLst/>
                <a:latin typeface="Inter"/>
              </a:rPr>
              <a:t>In this course, you will explore operating system concepts by examining Windows, Linux, mobile, and virtual-based systems. The course will also cover computing system architectures and devices and introduce basic scripting.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351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5" descr="Close-up of a bridge with wires">
            <a:extLst>
              <a:ext uri="{FF2B5EF4-FFF2-40B4-BE49-F238E27FC236}">
                <a16:creationId xmlns:a16="http://schemas.microsoft.com/office/drawing/2014/main" id="{E461669C-A7BA-D639-22CB-B5FBBE698B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/>
        </p:blipFill>
        <p:spPr>
          <a:xfrm>
            <a:off x="0" y="0"/>
            <a:ext cx="6300215" cy="6858000"/>
          </a:xfr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1BADFF-9337-C4DF-CBA2-772500BB1BEB}"/>
              </a:ext>
            </a:extLst>
          </p:cNvPr>
          <p:cNvSpPr txBox="1"/>
          <p:nvPr/>
        </p:nvSpPr>
        <p:spPr>
          <a:xfrm>
            <a:off x="5758434" y="426543"/>
            <a:ext cx="6103620" cy="6004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References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endParaRPr lang="en-US" u="sng" kern="100" dirty="0">
              <a:solidFill>
                <a:srgbClr val="467886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Dato, W. by: N. J. (2024, March 18). </a:t>
            </a:r>
            <a:r>
              <a:rPr lang="en-US" sz="1800" i="1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SIGINT and other termination signals in </a:t>
            </a:r>
            <a:r>
              <a:rPr lang="en-US" sz="1800" i="1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linux</a:t>
            </a:r>
            <a:r>
              <a:rPr lang="en-US" sz="1800" i="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</a:t>
            </a:r>
            <a:r>
              <a:rPr lang="en-US" sz="1800" i="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Baeldung</a:t>
            </a:r>
            <a:r>
              <a:rPr lang="en-US" sz="1800" i="0" u="sng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on Linux. https://www.baeldung.com/linux/sigint-and-other-termination-signals</a:t>
            </a:r>
            <a:r>
              <a:rPr lang="en-US" sz="180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</a:t>
            </a:r>
            <a:r>
              <a:rPr lang="en-US" sz="18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linux</a:t>
            </a:r>
            <a:r>
              <a:rPr lang="en-US" sz="1800" u="sng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tail command and how to use it. (n.d.). https://www.namehero.com/blog/what-is-linux-tail-command-and-how-to-use-it/ </a:t>
            </a:r>
            <a:endParaRPr lang="en-US" sz="1800" kern="1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Linux Foundation. (2022, September 13). </a:t>
            </a:r>
            <a:r>
              <a:rPr lang="en-US" sz="1800" i="1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Classic sysadmin: Absolute path vs relative path in Linux/</a:t>
            </a:r>
            <a:r>
              <a:rPr lang="en-US" sz="1800" i="1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unix</a:t>
            </a:r>
            <a:r>
              <a:rPr lang="en-US" sz="1800" i="0" u="sng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Linux Foundation. https://www.linuxfoundation.org/blog/blog/classic-sysadmin-absolute-path-vs-relative-path-in-linux-unix </a:t>
            </a:r>
            <a:endParaRPr lang="en-US" sz="1800" kern="1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Module 3 Lesson 1 L3_Redirection_v2. (n.d.). https://lms.devry.edu/lms/CourseExport/manual/interactives/DVU/L3_Redirection_v2/story_html5.html </a:t>
            </a:r>
          </a:p>
        </p:txBody>
      </p:sp>
    </p:spTree>
    <p:extLst>
      <p:ext uri="{BB962C8B-B14F-4D97-AF65-F5344CB8AC3E}">
        <p14:creationId xmlns:p14="http://schemas.microsoft.com/office/powerpoint/2010/main" val="1210802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BACCF-BD75-1051-AAB2-6BC950C1E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468" y="486137"/>
            <a:ext cx="5427584" cy="3599727"/>
          </a:xfrm>
        </p:spPr>
        <p:txBody>
          <a:bodyPr anchor="b">
            <a:normAutofit/>
          </a:bodyPr>
          <a:lstStyle/>
          <a:p>
            <a:r>
              <a:rPr lang="en-US" dirty="0"/>
              <a:t>Module 2 : Navigating </a:t>
            </a:r>
            <a:r>
              <a:rPr lang="en-US" dirty="0" err="1"/>
              <a:t>linux</a:t>
            </a:r>
            <a:r>
              <a:rPr lang="en-US" dirty="0"/>
              <a:t> file hierarchy system </a:t>
            </a:r>
          </a:p>
        </p:txBody>
      </p:sp>
      <p:pic>
        <p:nvPicPr>
          <p:cNvPr id="5" name="Picture 4" descr="A 3D pattern of ring shapes connected by lines">
            <a:extLst>
              <a:ext uri="{FF2B5EF4-FFF2-40B4-BE49-F238E27FC236}">
                <a16:creationId xmlns:a16="http://schemas.microsoft.com/office/drawing/2014/main" id="{503B94D5-444A-3797-F5D1-86DE23DCD6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02" r="39525" b="1"/>
          <a:stretch/>
        </p:blipFill>
        <p:spPr>
          <a:xfrm>
            <a:off x="5624774" y="-6713"/>
            <a:ext cx="6578801" cy="6894576"/>
          </a:xfrm>
          <a:custGeom>
            <a:avLst/>
            <a:gdLst>
              <a:gd name="connsiteX0" fmla="*/ 0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0 w 6613525"/>
              <a:gd name="connsiteY4" fmla="*/ 0 h 6858000"/>
              <a:gd name="connsiteX0" fmla="*/ 1875099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1875099 w 6613525"/>
              <a:gd name="connsiteY4" fmla="*/ 0 h 6858000"/>
              <a:gd name="connsiteX0" fmla="*/ 1840375 w 6578801"/>
              <a:gd name="connsiteY0" fmla="*/ 0 h 6869575"/>
              <a:gd name="connsiteX1" fmla="*/ 6578801 w 6578801"/>
              <a:gd name="connsiteY1" fmla="*/ 0 h 6869575"/>
              <a:gd name="connsiteX2" fmla="*/ 6578801 w 6578801"/>
              <a:gd name="connsiteY2" fmla="*/ 6858000 h 6869575"/>
              <a:gd name="connsiteX3" fmla="*/ 0 w 6578801"/>
              <a:gd name="connsiteY3" fmla="*/ 6869575 h 6869575"/>
              <a:gd name="connsiteX4" fmla="*/ 1840375 w 6578801"/>
              <a:gd name="connsiteY4" fmla="*/ 0 h 686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8801" h="6869575">
                <a:moveTo>
                  <a:pt x="1840375" y="0"/>
                </a:moveTo>
                <a:lnTo>
                  <a:pt x="6578801" y="0"/>
                </a:lnTo>
                <a:lnTo>
                  <a:pt x="6578801" y="6858000"/>
                </a:lnTo>
                <a:lnTo>
                  <a:pt x="0" y="6869575"/>
                </a:lnTo>
                <a:lnTo>
                  <a:pt x="1840375" y="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001948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4E0C8-CA0D-2A82-9C07-783CA3014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532" y="620403"/>
            <a:ext cx="4328932" cy="5617194"/>
          </a:xfrm>
        </p:spPr>
        <p:txBody>
          <a:bodyPr/>
          <a:lstStyle/>
          <a:p>
            <a:r>
              <a:rPr lang="en-US" dirty="0"/>
              <a:t>Create Directories and files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B412E3-A195-3A30-26E7-553B7AB67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529" y="0"/>
            <a:ext cx="5794471" cy="32499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3AFA2A-70A9-5E5D-7CB8-9DDEDAF43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438" y="3429000"/>
            <a:ext cx="5821562" cy="324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08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63EE4-3A39-59FC-F99C-0E137C5F0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5928" y="271542"/>
            <a:ext cx="3200400" cy="5617193"/>
          </a:xfrm>
        </p:spPr>
        <p:txBody>
          <a:bodyPr/>
          <a:lstStyle/>
          <a:p>
            <a:r>
              <a:rPr lang="en-US" sz="1600" dirty="0"/>
              <a:t>Copy and remove file system directories and files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1EC935-4DED-A3A6-8906-C2B2EFF99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404" y="144477"/>
            <a:ext cx="4879596" cy="3117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652230-E22E-84F8-A52B-CF3865E90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672" y="3596189"/>
            <a:ext cx="4895813" cy="311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04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D462C-88B0-4C31-BE62-C4EABD8EB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3924" y="346085"/>
            <a:ext cx="4328932" cy="5617194"/>
          </a:xfrm>
        </p:spPr>
        <p:txBody>
          <a:bodyPr/>
          <a:lstStyle/>
          <a:p>
            <a:r>
              <a:rPr lang="en-US" dirty="0"/>
              <a:t>Locate directories and files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B5DDAD-5F37-B815-B3FE-FD53B1DF8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17" y="346085"/>
            <a:ext cx="4760383" cy="3082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BF6CC2-A851-2365-5828-EF6E1983E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17" y="3582790"/>
            <a:ext cx="4623611" cy="320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10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07954-BC4B-1E7E-7A78-44C894354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468" y="486137"/>
            <a:ext cx="5427584" cy="3599727"/>
          </a:xfrm>
        </p:spPr>
        <p:txBody>
          <a:bodyPr anchor="b">
            <a:normAutofit/>
          </a:bodyPr>
          <a:lstStyle/>
          <a:p>
            <a:r>
              <a:rPr lang="en-US" dirty="0"/>
              <a:t>Module:3 Linux Shell scripts</a:t>
            </a:r>
          </a:p>
        </p:txBody>
      </p:sp>
      <p:pic>
        <p:nvPicPr>
          <p:cNvPr id="5" name="Video 4" descr="3D White Numbers">
            <a:extLst>
              <a:ext uri="{FF2B5EF4-FFF2-40B4-BE49-F238E27FC236}">
                <a16:creationId xmlns:a16="http://schemas.microsoft.com/office/drawing/2014/main" id="{FFD63A61-C731-2033-36ED-0DDCC5F5EA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0159" r="36015" b="1"/>
          <a:stretch/>
        </p:blipFill>
        <p:spPr>
          <a:xfrm>
            <a:off x="5624774" y="-6713"/>
            <a:ext cx="6578801" cy="6894576"/>
          </a:xfrm>
          <a:custGeom>
            <a:avLst/>
            <a:gdLst>
              <a:gd name="connsiteX0" fmla="*/ 0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0 w 6613525"/>
              <a:gd name="connsiteY4" fmla="*/ 0 h 6858000"/>
              <a:gd name="connsiteX0" fmla="*/ 1875099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1875099 w 6613525"/>
              <a:gd name="connsiteY4" fmla="*/ 0 h 6858000"/>
              <a:gd name="connsiteX0" fmla="*/ 1840375 w 6578801"/>
              <a:gd name="connsiteY0" fmla="*/ 0 h 6869575"/>
              <a:gd name="connsiteX1" fmla="*/ 6578801 w 6578801"/>
              <a:gd name="connsiteY1" fmla="*/ 0 h 6869575"/>
              <a:gd name="connsiteX2" fmla="*/ 6578801 w 6578801"/>
              <a:gd name="connsiteY2" fmla="*/ 6858000 h 6869575"/>
              <a:gd name="connsiteX3" fmla="*/ 0 w 6578801"/>
              <a:gd name="connsiteY3" fmla="*/ 6869575 h 6869575"/>
              <a:gd name="connsiteX4" fmla="*/ 1840375 w 6578801"/>
              <a:gd name="connsiteY4" fmla="*/ 0 h 686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8801" h="6869575">
                <a:moveTo>
                  <a:pt x="1840375" y="0"/>
                </a:moveTo>
                <a:lnTo>
                  <a:pt x="6578801" y="0"/>
                </a:lnTo>
                <a:lnTo>
                  <a:pt x="6578801" y="6858000"/>
                </a:lnTo>
                <a:lnTo>
                  <a:pt x="0" y="6869575"/>
                </a:lnTo>
                <a:lnTo>
                  <a:pt x="1840375" y="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77221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C0205-CE9E-0863-8301-1E9ECB06E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5716" y="446667"/>
            <a:ext cx="4328932" cy="5617194"/>
          </a:xfrm>
        </p:spPr>
        <p:txBody>
          <a:bodyPr/>
          <a:lstStyle/>
          <a:p>
            <a:r>
              <a:rPr lang="en-US" dirty="0"/>
              <a:t>Change script file permissions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8C571B-5965-1432-087C-F3EB24BF2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24" y="794139"/>
            <a:ext cx="6398515" cy="43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07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31B7F-34CB-0555-02A0-473DBFBAD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0892" y="475000"/>
            <a:ext cx="4328932" cy="5617194"/>
          </a:xfrm>
        </p:spPr>
        <p:txBody>
          <a:bodyPr/>
          <a:lstStyle/>
          <a:p>
            <a:r>
              <a:rPr lang="en-US" dirty="0"/>
              <a:t>Set the path variable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985D59-2587-3260-E1BF-49BDB3BD8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76" y="933977"/>
            <a:ext cx="6128460" cy="463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25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20BE78-9FDF-401B-B412-3AA10EC5BEA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30E62E91-3991-445A-ADE0-DB143B3932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180A77-4928-484F-9529-F716C85D6A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5400</TotalTime>
  <Words>402</Words>
  <Application>Microsoft Office PowerPoint</Application>
  <PresentationFormat>Widescreen</PresentationFormat>
  <Paragraphs>39</Paragraphs>
  <Slides>20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Inter</vt:lpstr>
      <vt:lpstr>Office Theme</vt:lpstr>
      <vt:lpstr>Course: CEIS 106 –  Introduction to operation systems   Student: Tavaughn Mason   Instructor: Charlotte Mckenzie  Session: 60580</vt:lpstr>
      <vt:lpstr>PowerPoint Presentation</vt:lpstr>
      <vt:lpstr>Module 2 : Navigating linux file hierarchy system </vt:lpstr>
      <vt:lpstr>PowerPoint Presentation</vt:lpstr>
      <vt:lpstr>Copy and remove file system directories and files</vt:lpstr>
      <vt:lpstr>PowerPoint Presentation</vt:lpstr>
      <vt:lpstr>Module:3 Linux Shell scripts</vt:lpstr>
      <vt:lpstr>PowerPoint Presentation</vt:lpstr>
      <vt:lpstr>PowerPoint Presentation</vt:lpstr>
      <vt:lpstr>PowerPoint Presentation</vt:lpstr>
      <vt:lpstr>Module 4: Demonstrate Basic Linux Administrative task</vt:lpstr>
      <vt:lpstr>PowerPoint Presentation</vt:lpstr>
      <vt:lpstr>PowerPoint Presentation</vt:lpstr>
      <vt:lpstr>Module:5 Discover host and IP configurations - Examine basic linux Network configuration</vt:lpstr>
      <vt:lpstr>PowerPoint Presentation</vt:lpstr>
      <vt:lpstr>PowerPoint Presentation</vt:lpstr>
      <vt:lpstr>Module:6 Monitor Linux Process - Identify and mitigate security risk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Mason, Tavaughn</dc:creator>
  <cp:lastModifiedBy>Mason, Tavaughn</cp:lastModifiedBy>
  <cp:revision>1</cp:revision>
  <dcterms:created xsi:type="dcterms:W3CDTF">2024-08-25T22:19:19Z</dcterms:created>
  <dcterms:modified xsi:type="dcterms:W3CDTF">2024-08-31T04:56:28Z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